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821" r:id="rId5"/>
    <p:sldMasterId id="2147483833" r:id="rId6"/>
  </p:sldMasterIdLst>
  <p:notesMasterIdLst>
    <p:notesMasterId r:id="rId47"/>
  </p:notesMasterIdLst>
  <p:handoutMasterIdLst>
    <p:handoutMasterId r:id="rId48"/>
  </p:handoutMasterIdLst>
  <p:sldIdLst>
    <p:sldId id="328" r:id="rId7"/>
    <p:sldId id="271" r:id="rId8"/>
    <p:sldId id="509" r:id="rId9"/>
    <p:sldId id="510" r:id="rId10"/>
    <p:sldId id="512" r:id="rId11"/>
    <p:sldId id="513" r:id="rId12"/>
    <p:sldId id="514" r:id="rId13"/>
    <p:sldId id="515" r:id="rId14"/>
    <p:sldId id="516" r:id="rId15"/>
    <p:sldId id="517" r:id="rId16"/>
    <p:sldId id="518" r:id="rId17"/>
    <p:sldId id="519" r:id="rId18"/>
    <p:sldId id="520" r:id="rId19"/>
    <p:sldId id="521" r:id="rId20"/>
    <p:sldId id="522" r:id="rId21"/>
    <p:sldId id="508" r:id="rId22"/>
    <p:sldId id="274" r:id="rId23"/>
    <p:sldId id="272" r:id="rId24"/>
    <p:sldId id="507" r:id="rId25"/>
    <p:sldId id="490" r:id="rId26"/>
    <p:sldId id="326" r:id="rId27"/>
    <p:sldId id="327" r:id="rId28"/>
    <p:sldId id="506" r:id="rId29"/>
    <p:sldId id="335" r:id="rId30"/>
    <p:sldId id="330" r:id="rId31"/>
    <p:sldId id="398" r:id="rId32"/>
    <p:sldId id="337" r:id="rId33"/>
    <p:sldId id="420" r:id="rId34"/>
    <p:sldId id="338" r:id="rId35"/>
    <p:sldId id="315" r:id="rId36"/>
    <p:sldId id="319" r:id="rId37"/>
    <p:sldId id="317" r:id="rId38"/>
    <p:sldId id="320" r:id="rId39"/>
    <p:sldId id="316" r:id="rId40"/>
    <p:sldId id="275" r:id="rId41"/>
    <p:sldId id="323" r:id="rId42"/>
    <p:sldId id="489" r:id="rId43"/>
    <p:sldId id="498" r:id="rId44"/>
    <p:sldId id="500" r:id="rId45"/>
    <p:sldId id="34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F71CAC-0C53-4B70-B5BC-413535B0BB55}">
          <p14:sldIdLst>
            <p14:sldId id="328"/>
            <p14:sldId id="271"/>
            <p14:sldId id="509"/>
            <p14:sldId id="510"/>
            <p14:sldId id="512"/>
            <p14:sldId id="513"/>
            <p14:sldId id="514"/>
            <p14:sldId id="515"/>
            <p14:sldId id="516"/>
            <p14:sldId id="517"/>
            <p14:sldId id="518"/>
            <p14:sldId id="519"/>
            <p14:sldId id="520"/>
            <p14:sldId id="521"/>
            <p14:sldId id="522"/>
            <p14:sldId id="508"/>
            <p14:sldId id="274"/>
            <p14:sldId id="272"/>
            <p14:sldId id="507"/>
            <p14:sldId id="490"/>
            <p14:sldId id="326"/>
            <p14:sldId id="327"/>
            <p14:sldId id="506"/>
            <p14:sldId id="335"/>
            <p14:sldId id="330"/>
            <p14:sldId id="398"/>
            <p14:sldId id="337"/>
            <p14:sldId id="420"/>
            <p14:sldId id="338"/>
            <p14:sldId id="315"/>
            <p14:sldId id="319"/>
            <p14:sldId id="317"/>
            <p14:sldId id="320"/>
            <p14:sldId id="316"/>
            <p14:sldId id="275"/>
            <p14:sldId id="323"/>
            <p14:sldId id="489"/>
            <p14:sldId id="498"/>
            <p14:sldId id="500"/>
            <p14:sldId id="3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788"/>
    <a:srgbClr val="E34E2D"/>
    <a:srgbClr val="8FB0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86" autoAdjust="0"/>
  </p:normalViewPr>
  <p:slideViewPr>
    <p:cSldViewPr snapToGrid="0">
      <p:cViewPr varScale="1">
        <p:scale>
          <a:sx n="81" d="100"/>
          <a:sy n="81" d="100"/>
        </p:scale>
        <p:origin x="898"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2A3CF6-5830-49FB-97AE-00779E017FE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C321B0A-AC31-4B85-A489-715B9BB64576}">
      <dgm:prSet/>
      <dgm:spPr/>
      <dgm:t>
        <a:bodyPr/>
        <a:lstStyle/>
        <a:p>
          <a:r>
            <a:rPr lang="en-US"/>
            <a:t>Epic overview -- Steinback</a:t>
          </a:r>
        </a:p>
      </dgm:t>
    </dgm:pt>
    <dgm:pt modelId="{41E37D57-3004-4E96-B78B-D02C4232F71A}" type="parTrans" cxnId="{89763724-48FD-44F2-A352-CEF2168FE1E2}">
      <dgm:prSet/>
      <dgm:spPr/>
      <dgm:t>
        <a:bodyPr/>
        <a:lstStyle/>
        <a:p>
          <a:endParaRPr lang="en-US"/>
        </a:p>
      </dgm:t>
    </dgm:pt>
    <dgm:pt modelId="{8DFD87BD-E3F0-4079-8DF1-14717C9B9EEF}" type="sibTrans" cxnId="{89763724-48FD-44F2-A352-CEF2168FE1E2}">
      <dgm:prSet/>
      <dgm:spPr/>
      <dgm:t>
        <a:bodyPr/>
        <a:lstStyle/>
        <a:p>
          <a:endParaRPr lang="en-US"/>
        </a:p>
      </dgm:t>
    </dgm:pt>
    <dgm:pt modelId="{5207B36D-64BA-4CB4-B38F-A37015B9B03B}">
      <dgm:prSet/>
      <dgm:spPr/>
      <dgm:t>
        <a:bodyPr/>
        <a:lstStyle/>
        <a:p>
          <a:r>
            <a:rPr lang="en-US"/>
            <a:t>Small bites -- Single snapshot</a:t>
          </a:r>
        </a:p>
      </dgm:t>
    </dgm:pt>
    <dgm:pt modelId="{4021B397-686E-4542-8D2B-B0755807047A}" type="parTrans" cxnId="{163D89EA-72BC-4598-B797-E10687589412}">
      <dgm:prSet/>
      <dgm:spPr/>
      <dgm:t>
        <a:bodyPr/>
        <a:lstStyle/>
        <a:p>
          <a:endParaRPr lang="en-US"/>
        </a:p>
      </dgm:t>
    </dgm:pt>
    <dgm:pt modelId="{5D5AA48F-D604-4689-BEA6-FB353689FA1B}" type="sibTrans" cxnId="{163D89EA-72BC-4598-B797-E10687589412}">
      <dgm:prSet/>
      <dgm:spPr/>
      <dgm:t>
        <a:bodyPr/>
        <a:lstStyle/>
        <a:p>
          <a:endParaRPr lang="en-US"/>
        </a:p>
      </dgm:t>
    </dgm:pt>
    <dgm:pt modelId="{85F2EF3E-5DA3-4BC0-8727-D220AD847AD6}">
      <dgm:prSet/>
      <dgm:spPr/>
      <dgm:t>
        <a:bodyPr/>
        <a:lstStyle/>
        <a:p>
          <a:r>
            <a:rPr lang="en-US"/>
            <a:t>Day in the life -- Dirty jobs</a:t>
          </a:r>
        </a:p>
      </dgm:t>
    </dgm:pt>
    <dgm:pt modelId="{197A9770-0704-4D0E-B9F2-675F26700463}" type="parTrans" cxnId="{00C03F75-1671-4F38-9798-B55AE14A84DD}">
      <dgm:prSet/>
      <dgm:spPr/>
      <dgm:t>
        <a:bodyPr/>
        <a:lstStyle/>
        <a:p>
          <a:endParaRPr lang="en-US"/>
        </a:p>
      </dgm:t>
    </dgm:pt>
    <dgm:pt modelId="{33A68528-913A-422E-82C5-D32ABF73D48D}" type="sibTrans" cxnId="{00C03F75-1671-4F38-9798-B55AE14A84DD}">
      <dgm:prSet/>
      <dgm:spPr/>
      <dgm:t>
        <a:bodyPr/>
        <a:lstStyle/>
        <a:p>
          <a:endParaRPr lang="en-US"/>
        </a:p>
      </dgm:t>
    </dgm:pt>
    <dgm:pt modelId="{9C5746A7-39A8-4528-8A20-8CC9C92A4B02}">
      <dgm:prSet/>
      <dgm:spPr/>
      <dgm:t>
        <a:bodyPr/>
        <a:lstStyle/>
        <a:p>
          <a:r>
            <a:rPr lang="en-US"/>
            <a:t>Historical or cultural context</a:t>
          </a:r>
        </a:p>
      </dgm:t>
    </dgm:pt>
    <dgm:pt modelId="{FD18F9A8-F283-46B1-B675-97BC75A1AF32}" type="parTrans" cxnId="{960742A6-6373-4201-96F6-C554A7323821}">
      <dgm:prSet/>
      <dgm:spPr/>
      <dgm:t>
        <a:bodyPr/>
        <a:lstStyle/>
        <a:p>
          <a:endParaRPr lang="en-US"/>
        </a:p>
      </dgm:t>
    </dgm:pt>
    <dgm:pt modelId="{3942425E-2694-4884-B9C2-604A747033CB}" type="sibTrans" cxnId="{960742A6-6373-4201-96F6-C554A7323821}">
      <dgm:prSet/>
      <dgm:spPr/>
      <dgm:t>
        <a:bodyPr/>
        <a:lstStyle/>
        <a:p>
          <a:endParaRPr lang="en-US"/>
        </a:p>
      </dgm:t>
    </dgm:pt>
    <dgm:pt modelId="{0298B313-1014-4F30-B568-D7A5EA41B052}">
      <dgm:prSet/>
      <dgm:spPr/>
      <dgm:t>
        <a:bodyPr/>
        <a:lstStyle/>
        <a:p>
          <a:r>
            <a:rPr lang="en-US"/>
            <a:t>News peg</a:t>
          </a:r>
        </a:p>
      </dgm:t>
    </dgm:pt>
    <dgm:pt modelId="{5A1A93C7-8BBF-48FB-98B3-29323D80A09E}" type="parTrans" cxnId="{D081707E-4682-4CD7-8E39-F1F6F066BFAC}">
      <dgm:prSet/>
      <dgm:spPr/>
      <dgm:t>
        <a:bodyPr/>
        <a:lstStyle/>
        <a:p>
          <a:endParaRPr lang="en-US"/>
        </a:p>
      </dgm:t>
    </dgm:pt>
    <dgm:pt modelId="{D85B25E3-CA59-4938-BD93-AD8D05BF12AC}" type="sibTrans" cxnId="{D081707E-4682-4CD7-8E39-F1F6F066BFAC}">
      <dgm:prSet/>
      <dgm:spPr/>
      <dgm:t>
        <a:bodyPr/>
        <a:lstStyle/>
        <a:p>
          <a:endParaRPr lang="en-US"/>
        </a:p>
      </dgm:t>
    </dgm:pt>
    <dgm:pt modelId="{A7CB083C-7365-486A-B127-213DA69AD2B1}">
      <dgm:prSet/>
      <dgm:spPr/>
      <dgm:t>
        <a:bodyPr/>
        <a:lstStyle/>
        <a:p>
          <a:r>
            <a:rPr lang="en-US"/>
            <a:t>Zoom in and out -- The ladder of abstraction</a:t>
          </a:r>
        </a:p>
      </dgm:t>
    </dgm:pt>
    <dgm:pt modelId="{7A7D0892-63F2-49C4-BB7A-549D0F61D984}" type="parTrans" cxnId="{B7462C02-2C57-4D90-8D11-30245BF009D5}">
      <dgm:prSet/>
      <dgm:spPr/>
      <dgm:t>
        <a:bodyPr/>
        <a:lstStyle/>
        <a:p>
          <a:endParaRPr lang="en-US"/>
        </a:p>
      </dgm:t>
    </dgm:pt>
    <dgm:pt modelId="{B1FAFB46-A930-4840-85E9-CFADB6AD6A6D}" type="sibTrans" cxnId="{B7462C02-2C57-4D90-8D11-30245BF009D5}">
      <dgm:prSet/>
      <dgm:spPr/>
      <dgm:t>
        <a:bodyPr/>
        <a:lstStyle/>
        <a:p>
          <a:endParaRPr lang="en-US"/>
        </a:p>
      </dgm:t>
    </dgm:pt>
    <dgm:pt modelId="{6813825B-3326-40FB-86FB-F14C9A1AA8A1}">
      <dgm:prSet/>
      <dgm:spPr/>
      <dgm:t>
        <a:bodyPr/>
        <a:lstStyle/>
        <a:p>
          <a:r>
            <a:rPr lang="en-US"/>
            <a:t>Weave between scenes and summary -- A/B/A/B/A</a:t>
          </a:r>
        </a:p>
      </dgm:t>
    </dgm:pt>
    <dgm:pt modelId="{1637856F-65B3-4538-8344-A5F910EFFA90}" type="parTrans" cxnId="{56BEECDB-A5A9-4C24-B844-AFC3E9E6990B}">
      <dgm:prSet/>
      <dgm:spPr/>
      <dgm:t>
        <a:bodyPr/>
        <a:lstStyle/>
        <a:p>
          <a:endParaRPr lang="en-US"/>
        </a:p>
      </dgm:t>
    </dgm:pt>
    <dgm:pt modelId="{6E79F04D-F461-484B-B276-5214BC11962B}" type="sibTrans" cxnId="{56BEECDB-A5A9-4C24-B844-AFC3E9E6990B}">
      <dgm:prSet/>
      <dgm:spPr/>
      <dgm:t>
        <a:bodyPr/>
        <a:lstStyle/>
        <a:p>
          <a:endParaRPr lang="en-US"/>
        </a:p>
      </dgm:t>
    </dgm:pt>
    <dgm:pt modelId="{A0934FDC-98C4-4045-B501-0333FFAA6C2C}" type="pres">
      <dgm:prSet presAssocID="{4B2A3CF6-5830-49FB-97AE-00779E017FE6}" presName="diagram" presStyleCnt="0">
        <dgm:presLayoutVars>
          <dgm:dir/>
          <dgm:resizeHandles val="exact"/>
        </dgm:presLayoutVars>
      </dgm:prSet>
      <dgm:spPr/>
    </dgm:pt>
    <dgm:pt modelId="{FA81B589-D193-426A-9848-22704E0D3C01}" type="pres">
      <dgm:prSet presAssocID="{0C321B0A-AC31-4B85-A489-715B9BB64576}" presName="node" presStyleLbl="node1" presStyleIdx="0" presStyleCnt="7">
        <dgm:presLayoutVars>
          <dgm:bulletEnabled val="1"/>
        </dgm:presLayoutVars>
      </dgm:prSet>
      <dgm:spPr/>
    </dgm:pt>
    <dgm:pt modelId="{3DC29C2E-DE86-444A-9429-13E44ACCDB37}" type="pres">
      <dgm:prSet presAssocID="{8DFD87BD-E3F0-4079-8DF1-14717C9B9EEF}" presName="sibTrans" presStyleCnt="0"/>
      <dgm:spPr/>
    </dgm:pt>
    <dgm:pt modelId="{9884A917-B34A-4EC7-89A9-069FAA84B640}" type="pres">
      <dgm:prSet presAssocID="{5207B36D-64BA-4CB4-B38F-A37015B9B03B}" presName="node" presStyleLbl="node1" presStyleIdx="1" presStyleCnt="7">
        <dgm:presLayoutVars>
          <dgm:bulletEnabled val="1"/>
        </dgm:presLayoutVars>
      </dgm:prSet>
      <dgm:spPr/>
    </dgm:pt>
    <dgm:pt modelId="{C90C1FBA-EBDD-41AD-A47B-125080E5BF0F}" type="pres">
      <dgm:prSet presAssocID="{5D5AA48F-D604-4689-BEA6-FB353689FA1B}" presName="sibTrans" presStyleCnt="0"/>
      <dgm:spPr/>
    </dgm:pt>
    <dgm:pt modelId="{83C028F8-B861-4EC9-B2A5-A78C535715EC}" type="pres">
      <dgm:prSet presAssocID="{85F2EF3E-5DA3-4BC0-8727-D220AD847AD6}" presName="node" presStyleLbl="node1" presStyleIdx="2" presStyleCnt="7">
        <dgm:presLayoutVars>
          <dgm:bulletEnabled val="1"/>
        </dgm:presLayoutVars>
      </dgm:prSet>
      <dgm:spPr/>
    </dgm:pt>
    <dgm:pt modelId="{599B547F-24D8-498D-BA03-210BCBB0380D}" type="pres">
      <dgm:prSet presAssocID="{33A68528-913A-422E-82C5-D32ABF73D48D}" presName="sibTrans" presStyleCnt="0"/>
      <dgm:spPr/>
    </dgm:pt>
    <dgm:pt modelId="{9C36EB57-0EA3-42DD-BEA0-D950AF6CB0D6}" type="pres">
      <dgm:prSet presAssocID="{9C5746A7-39A8-4528-8A20-8CC9C92A4B02}" presName="node" presStyleLbl="node1" presStyleIdx="3" presStyleCnt="7">
        <dgm:presLayoutVars>
          <dgm:bulletEnabled val="1"/>
        </dgm:presLayoutVars>
      </dgm:prSet>
      <dgm:spPr/>
    </dgm:pt>
    <dgm:pt modelId="{AB3DA43A-3B93-4840-AB6C-828B4CF6D008}" type="pres">
      <dgm:prSet presAssocID="{3942425E-2694-4884-B9C2-604A747033CB}" presName="sibTrans" presStyleCnt="0"/>
      <dgm:spPr/>
    </dgm:pt>
    <dgm:pt modelId="{810D515C-7860-4198-B785-A157A3C2B060}" type="pres">
      <dgm:prSet presAssocID="{0298B313-1014-4F30-B568-D7A5EA41B052}" presName="node" presStyleLbl="node1" presStyleIdx="4" presStyleCnt="7">
        <dgm:presLayoutVars>
          <dgm:bulletEnabled val="1"/>
        </dgm:presLayoutVars>
      </dgm:prSet>
      <dgm:spPr/>
    </dgm:pt>
    <dgm:pt modelId="{8A3B9C07-E891-4492-B4C2-C73DBE3EAFB5}" type="pres">
      <dgm:prSet presAssocID="{D85B25E3-CA59-4938-BD93-AD8D05BF12AC}" presName="sibTrans" presStyleCnt="0"/>
      <dgm:spPr/>
    </dgm:pt>
    <dgm:pt modelId="{1CA0E60D-5DFF-49B3-BD11-CFB62F3FD6B5}" type="pres">
      <dgm:prSet presAssocID="{A7CB083C-7365-486A-B127-213DA69AD2B1}" presName="node" presStyleLbl="node1" presStyleIdx="5" presStyleCnt="7">
        <dgm:presLayoutVars>
          <dgm:bulletEnabled val="1"/>
        </dgm:presLayoutVars>
      </dgm:prSet>
      <dgm:spPr/>
    </dgm:pt>
    <dgm:pt modelId="{058A1527-3AC8-4DF8-A83E-3E99CBA7EC25}" type="pres">
      <dgm:prSet presAssocID="{B1FAFB46-A930-4840-85E9-CFADB6AD6A6D}" presName="sibTrans" presStyleCnt="0"/>
      <dgm:spPr/>
    </dgm:pt>
    <dgm:pt modelId="{57B1C6D0-4890-4981-8735-8F7B52637333}" type="pres">
      <dgm:prSet presAssocID="{6813825B-3326-40FB-86FB-F14C9A1AA8A1}" presName="node" presStyleLbl="node1" presStyleIdx="6" presStyleCnt="7">
        <dgm:presLayoutVars>
          <dgm:bulletEnabled val="1"/>
        </dgm:presLayoutVars>
      </dgm:prSet>
      <dgm:spPr/>
    </dgm:pt>
  </dgm:ptLst>
  <dgm:cxnLst>
    <dgm:cxn modelId="{B7462C02-2C57-4D90-8D11-30245BF009D5}" srcId="{4B2A3CF6-5830-49FB-97AE-00779E017FE6}" destId="{A7CB083C-7365-486A-B127-213DA69AD2B1}" srcOrd="5" destOrd="0" parTransId="{7A7D0892-63F2-49C4-BB7A-549D0F61D984}" sibTransId="{B1FAFB46-A930-4840-85E9-CFADB6AD6A6D}"/>
    <dgm:cxn modelId="{20847E1D-B3CC-4037-A0C7-4AEA3487A225}" type="presOf" srcId="{5207B36D-64BA-4CB4-B38F-A37015B9B03B}" destId="{9884A917-B34A-4EC7-89A9-069FAA84B640}" srcOrd="0" destOrd="0" presId="urn:microsoft.com/office/officeart/2005/8/layout/default"/>
    <dgm:cxn modelId="{89763724-48FD-44F2-A352-CEF2168FE1E2}" srcId="{4B2A3CF6-5830-49FB-97AE-00779E017FE6}" destId="{0C321B0A-AC31-4B85-A489-715B9BB64576}" srcOrd="0" destOrd="0" parTransId="{41E37D57-3004-4E96-B78B-D02C4232F71A}" sibTransId="{8DFD87BD-E3F0-4079-8DF1-14717C9B9EEF}"/>
    <dgm:cxn modelId="{88D38032-4ACE-4914-9F48-A90DC41DF500}" type="presOf" srcId="{0298B313-1014-4F30-B568-D7A5EA41B052}" destId="{810D515C-7860-4198-B785-A157A3C2B060}" srcOrd="0" destOrd="0" presId="urn:microsoft.com/office/officeart/2005/8/layout/default"/>
    <dgm:cxn modelId="{00C03F75-1671-4F38-9798-B55AE14A84DD}" srcId="{4B2A3CF6-5830-49FB-97AE-00779E017FE6}" destId="{85F2EF3E-5DA3-4BC0-8727-D220AD847AD6}" srcOrd="2" destOrd="0" parTransId="{197A9770-0704-4D0E-B9F2-675F26700463}" sibTransId="{33A68528-913A-422E-82C5-D32ABF73D48D}"/>
    <dgm:cxn modelId="{D081707E-4682-4CD7-8E39-F1F6F066BFAC}" srcId="{4B2A3CF6-5830-49FB-97AE-00779E017FE6}" destId="{0298B313-1014-4F30-B568-D7A5EA41B052}" srcOrd="4" destOrd="0" parTransId="{5A1A93C7-8BBF-48FB-98B3-29323D80A09E}" sibTransId="{D85B25E3-CA59-4938-BD93-AD8D05BF12AC}"/>
    <dgm:cxn modelId="{2E313789-63D1-4639-BD79-C7932EA009F2}" type="presOf" srcId="{9C5746A7-39A8-4528-8A20-8CC9C92A4B02}" destId="{9C36EB57-0EA3-42DD-BEA0-D950AF6CB0D6}" srcOrd="0" destOrd="0" presId="urn:microsoft.com/office/officeart/2005/8/layout/default"/>
    <dgm:cxn modelId="{511C58A1-0600-4D28-A5F6-AE2227600DC3}" type="presOf" srcId="{4B2A3CF6-5830-49FB-97AE-00779E017FE6}" destId="{A0934FDC-98C4-4045-B501-0333FFAA6C2C}" srcOrd="0" destOrd="0" presId="urn:microsoft.com/office/officeart/2005/8/layout/default"/>
    <dgm:cxn modelId="{960742A6-6373-4201-96F6-C554A7323821}" srcId="{4B2A3CF6-5830-49FB-97AE-00779E017FE6}" destId="{9C5746A7-39A8-4528-8A20-8CC9C92A4B02}" srcOrd="3" destOrd="0" parTransId="{FD18F9A8-F283-46B1-B675-97BC75A1AF32}" sibTransId="{3942425E-2694-4884-B9C2-604A747033CB}"/>
    <dgm:cxn modelId="{384641CE-AC23-4B84-903D-846B6BAA9DD2}" type="presOf" srcId="{85F2EF3E-5DA3-4BC0-8727-D220AD847AD6}" destId="{83C028F8-B861-4EC9-B2A5-A78C535715EC}" srcOrd="0" destOrd="0" presId="urn:microsoft.com/office/officeart/2005/8/layout/default"/>
    <dgm:cxn modelId="{56BEECDB-A5A9-4C24-B844-AFC3E9E6990B}" srcId="{4B2A3CF6-5830-49FB-97AE-00779E017FE6}" destId="{6813825B-3326-40FB-86FB-F14C9A1AA8A1}" srcOrd="6" destOrd="0" parTransId="{1637856F-65B3-4538-8344-A5F910EFFA90}" sibTransId="{6E79F04D-F461-484B-B276-5214BC11962B}"/>
    <dgm:cxn modelId="{B540ACE1-3ECB-4C21-9176-D5605AD8311C}" type="presOf" srcId="{A7CB083C-7365-486A-B127-213DA69AD2B1}" destId="{1CA0E60D-5DFF-49B3-BD11-CFB62F3FD6B5}" srcOrd="0" destOrd="0" presId="urn:microsoft.com/office/officeart/2005/8/layout/default"/>
    <dgm:cxn modelId="{163D89EA-72BC-4598-B797-E10687589412}" srcId="{4B2A3CF6-5830-49FB-97AE-00779E017FE6}" destId="{5207B36D-64BA-4CB4-B38F-A37015B9B03B}" srcOrd="1" destOrd="0" parTransId="{4021B397-686E-4542-8D2B-B0755807047A}" sibTransId="{5D5AA48F-D604-4689-BEA6-FB353689FA1B}"/>
    <dgm:cxn modelId="{96AA45FE-A8B3-4F8A-A882-12FEFC3BA62D}" type="presOf" srcId="{6813825B-3326-40FB-86FB-F14C9A1AA8A1}" destId="{57B1C6D0-4890-4981-8735-8F7B52637333}" srcOrd="0" destOrd="0" presId="urn:microsoft.com/office/officeart/2005/8/layout/default"/>
    <dgm:cxn modelId="{34364EFE-FF35-43DE-99F1-0080452BFAA7}" type="presOf" srcId="{0C321B0A-AC31-4B85-A489-715B9BB64576}" destId="{FA81B589-D193-426A-9848-22704E0D3C01}" srcOrd="0" destOrd="0" presId="urn:microsoft.com/office/officeart/2005/8/layout/default"/>
    <dgm:cxn modelId="{685743C2-C9C3-471C-98FC-A9DF189DAD2A}" type="presParOf" srcId="{A0934FDC-98C4-4045-B501-0333FFAA6C2C}" destId="{FA81B589-D193-426A-9848-22704E0D3C01}" srcOrd="0" destOrd="0" presId="urn:microsoft.com/office/officeart/2005/8/layout/default"/>
    <dgm:cxn modelId="{9D16C2C9-D497-41EC-A82B-31DCBF40629C}" type="presParOf" srcId="{A0934FDC-98C4-4045-B501-0333FFAA6C2C}" destId="{3DC29C2E-DE86-444A-9429-13E44ACCDB37}" srcOrd="1" destOrd="0" presId="urn:microsoft.com/office/officeart/2005/8/layout/default"/>
    <dgm:cxn modelId="{8C849B91-8D5A-48B7-868B-ED75C2282E5A}" type="presParOf" srcId="{A0934FDC-98C4-4045-B501-0333FFAA6C2C}" destId="{9884A917-B34A-4EC7-89A9-069FAA84B640}" srcOrd="2" destOrd="0" presId="urn:microsoft.com/office/officeart/2005/8/layout/default"/>
    <dgm:cxn modelId="{922A3BAD-C8E3-42B4-A9FA-B64CC82957C6}" type="presParOf" srcId="{A0934FDC-98C4-4045-B501-0333FFAA6C2C}" destId="{C90C1FBA-EBDD-41AD-A47B-125080E5BF0F}" srcOrd="3" destOrd="0" presId="urn:microsoft.com/office/officeart/2005/8/layout/default"/>
    <dgm:cxn modelId="{CBA8DEFD-2E5F-443A-8042-DA3B8CB5B5E2}" type="presParOf" srcId="{A0934FDC-98C4-4045-B501-0333FFAA6C2C}" destId="{83C028F8-B861-4EC9-B2A5-A78C535715EC}" srcOrd="4" destOrd="0" presId="urn:microsoft.com/office/officeart/2005/8/layout/default"/>
    <dgm:cxn modelId="{A0905779-9556-49AE-8D4F-D92686FFF12D}" type="presParOf" srcId="{A0934FDC-98C4-4045-B501-0333FFAA6C2C}" destId="{599B547F-24D8-498D-BA03-210BCBB0380D}" srcOrd="5" destOrd="0" presId="urn:microsoft.com/office/officeart/2005/8/layout/default"/>
    <dgm:cxn modelId="{EE18E518-2451-4E1C-8DB8-1A17279A721E}" type="presParOf" srcId="{A0934FDC-98C4-4045-B501-0333FFAA6C2C}" destId="{9C36EB57-0EA3-42DD-BEA0-D950AF6CB0D6}" srcOrd="6" destOrd="0" presId="urn:microsoft.com/office/officeart/2005/8/layout/default"/>
    <dgm:cxn modelId="{BC8274CD-9F4A-4287-ADC9-23E43CDB406F}" type="presParOf" srcId="{A0934FDC-98C4-4045-B501-0333FFAA6C2C}" destId="{AB3DA43A-3B93-4840-AB6C-828B4CF6D008}" srcOrd="7" destOrd="0" presId="urn:microsoft.com/office/officeart/2005/8/layout/default"/>
    <dgm:cxn modelId="{75784FBA-5990-4247-8B4D-D56404D2D8DD}" type="presParOf" srcId="{A0934FDC-98C4-4045-B501-0333FFAA6C2C}" destId="{810D515C-7860-4198-B785-A157A3C2B060}" srcOrd="8" destOrd="0" presId="urn:microsoft.com/office/officeart/2005/8/layout/default"/>
    <dgm:cxn modelId="{E1F5A5BE-0706-4B75-8E13-85E0EFE8F55F}" type="presParOf" srcId="{A0934FDC-98C4-4045-B501-0333FFAA6C2C}" destId="{8A3B9C07-E891-4492-B4C2-C73DBE3EAFB5}" srcOrd="9" destOrd="0" presId="urn:microsoft.com/office/officeart/2005/8/layout/default"/>
    <dgm:cxn modelId="{7EED09BC-FE59-420E-9426-E8D99BE2ED6E}" type="presParOf" srcId="{A0934FDC-98C4-4045-B501-0333FFAA6C2C}" destId="{1CA0E60D-5DFF-49B3-BD11-CFB62F3FD6B5}" srcOrd="10" destOrd="0" presId="urn:microsoft.com/office/officeart/2005/8/layout/default"/>
    <dgm:cxn modelId="{035A1A2A-2CE8-4DDB-92B6-F55B7BE901F6}" type="presParOf" srcId="{A0934FDC-98C4-4045-B501-0333FFAA6C2C}" destId="{058A1527-3AC8-4DF8-A83E-3E99CBA7EC25}" srcOrd="11" destOrd="0" presId="urn:microsoft.com/office/officeart/2005/8/layout/default"/>
    <dgm:cxn modelId="{23C50EAE-42E5-4CDA-B1B2-6AFEDC8C1D07}" type="presParOf" srcId="{A0934FDC-98C4-4045-B501-0333FFAA6C2C}" destId="{57B1C6D0-4890-4981-8735-8F7B5263733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8E2E54-0684-4D77-A427-2D58DD3C673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CFF29EC-5757-4293-BDA0-84FEB9A8C421}">
      <dgm:prSet/>
      <dgm:spPr/>
      <dgm:t>
        <a:bodyPr/>
        <a:lstStyle/>
        <a:p>
          <a:r>
            <a:rPr lang="en-US"/>
            <a:t>Make a timeline, character list, scenes</a:t>
          </a:r>
        </a:p>
      </dgm:t>
    </dgm:pt>
    <dgm:pt modelId="{DD881A99-7466-414E-9C58-E8C6E164B78D}" type="parTrans" cxnId="{C3609372-A45B-4A70-A94D-88BCC20B665C}">
      <dgm:prSet/>
      <dgm:spPr/>
      <dgm:t>
        <a:bodyPr/>
        <a:lstStyle/>
        <a:p>
          <a:endParaRPr lang="en-US"/>
        </a:p>
      </dgm:t>
    </dgm:pt>
    <dgm:pt modelId="{08346568-A0A3-43CC-B0DB-7646596209A6}" type="sibTrans" cxnId="{C3609372-A45B-4A70-A94D-88BCC20B665C}">
      <dgm:prSet/>
      <dgm:spPr/>
      <dgm:t>
        <a:bodyPr/>
        <a:lstStyle/>
        <a:p>
          <a:endParaRPr lang="en-US"/>
        </a:p>
      </dgm:t>
    </dgm:pt>
    <dgm:pt modelId="{F91F59EA-D345-4DCE-96D8-5781A64D16EB}">
      <dgm:prSet/>
      <dgm:spPr/>
      <dgm:t>
        <a:bodyPr/>
        <a:lstStyle/>
        <a:p>
          <a:r>
            <a:rPr lang="en-US"/>
            <a:t>Why do you want to tell it?</a:t>
          </a:r>
        </a:p>
      </dgm:t>
    </dgm:pt>
    <dgm:pt modelId="{47CFE84B-0924-481D-8392-7131A2956DC1}" type="parTrans" cxnId="{38FFF665-4712-4E7A-BA0E-51F14C3D52A9}">
      <dgm:prSet/>
      <dgm:spPr/>
      <dgm:t>
        <a:bodyPr/>
        <a:lstStyle/>
        <a:p>
          <a:endParaRPr lang="en-US"/>
        </a:p>
      </dgm:t>
    </dgm:pt>
    <dgm:pt modelId="{62770497-03D0-4F7B-AEA8-32C5191B06DB}" type="sibTrans" cxnId="{38FFF665-4712-4E7A-BA0E-51F14C3D52A9}">
      <dgm:prSet/>
      <dgm:spPr/>
      <dgm:t>
        <a:bodyPr/>
        <a:lstStyle/>
        <a:p>
          <a:endParaRPr lang="en-US"/>
        </a:p>
      </dgm:t>
    </dgm:pt>
    <dgm:pt modelId="{1C9B6B98-A9AB-41DA-8BD6-8BBA654A7E01}">
      <dgm:prSet/>
      <dgm:spPr/>
      <dgm:t>
        <a:bodyPr/>
        <a:lstStyle/>
        <a:p>
          <a:r>
            <a:rPr lang="en-US"/>
            <a:t>Keep notepads everywhere -- Write in the shower, driving, walking the  dog</a:t>
          </a:r>
        </a:p>
      </dgm:t>
    </dgm:pt>
    <dgm:pt modelId="{5965033D-69E9-413F-B4F3-0C917A10EC06}" type="parTrans" cxnId="{9DE52688-9F38-4BBA-B0BA-C9E2D4D81C30}">
      <dgm:prSet/>
      <dgm:spPr/>
      <dgm:t>
        <a:bodyPr/>
        <a:lstStyle/>
        <a:p>
          <a:endParaRPr lang="en-US"/>
        </a:p>
      </dgm:t>
    </dgm:pt>
    <dgm:pt modelId="{084FC894-C729-423D-99DD-50D310085712}" type="sibTrans" cxnId="{9DE52688-9F38-4BBA-B0BA-C9E2D4D81C30}">
      <dgm:prSet/>
      <dgm:spPr/>
      <dgm:t>
        <a:bodyPr/>
        <a:lstStyle/>
        <a:p>
          <a:endParaRPr lang="en-US"/>
        </a:p>
      </dgm:t>
    </dgm:pt>
    <dgm:pt modelId="{BEC9D01C-9F14-46C2-8F60-71AA47B10B70}">
      <dgm:prSet/>
      <dgm:spPr/>
      <dgm:t>
        <a:bodyPr/>
        <a:lstStyle/>
        <a:p>
          <a:r>
            <a:rPr lang="en-US"/>
            <a:t>Stash your notes -- Use brackets for things you don’t remember</a:t>
          </a:r>
        </a:p>
      </dgm:t>
    </dgm:pt>
    <dgm:pt modelId="{C1F69A0F-96D2-48EB-BE58-49907BDB3FF2}" type="parTrans" cxnId="{F040206B-10BF-44FA-8E2B-BD517101F069}">
      <dgm:prSet/>
      <dgm:spPr/>
      <dgm:t>
        <a:bodyPr/>
        <a:lstStyle/>
        <a:p>
          <a:endParaRPr lang="en-US"/>
        </a:p>
      </dgm:t>
    </dgm:pt>
    <dgm:pt modelId="{0A95A054-BD64-40E6-8740-E28D26DB8A5C}" type="sibTrans" cxnId="{F040206B-10BF-44FA-8E2B-BD517101F069}">
      <dgm:prSet/>
      <dgm:spPr/>
      <dgm:t>
        <a:bodyPr/>
        <a:lstStyle/>
        <a:p>
          <a:endParaRPr lang="en-US"/>
        </a:p>
      </dgm:t>
    </dgm:pt>
    <dgm:pt modelId="{853B62E9-9D92-432B-980C-B68E35D8A424}">
      <dgm:prSet/>
      <dgm:spPr/>
      <dgm:t>
        <a:bodyPr/>
        <a:lstStyle/>
        <a:p>
          <a:r>
            <a:rPr lang="en-US"/>
            <a:t>Close your eyes and picture the movie</a:t>
          </a:r>
        </a:p>
      </dgm:t>
    </dgm:pt>
    <dgm:pt modelId="{A493EF40-26EF-4232-9CC1-61EF98E9F7BE}" type="parTrans" cxnId="{E8786C20-8950-4AC4-8F06-334AD9DEFD8C}">
      <dgm:prSet/>
      <dgm:spPr/>
      <dgm:t>
        <a:bodyPr/>
        <a:lstStyle/>
        <a:p>
          <a:endParaRPr lang="en-US"/>
        </a:p>
      </dgm:t>
    </dgm:pt>
    <dgm:pt modelId="{4B77F684-B42C-4C92-89EE-D1E248CBDCEB}" type="sibTrans" cxnId="{E8786C20-8950-4AC4-8F06-334AD9DEFD8C}">
      <dgm:prSet/>
      <dgm:spPr/>
      <dgm:t>
        <a:bodyPr/>
        <a:lstStyle/>
        <a:p>
          <a:endParaRPr lang="en-US"/>
        </a:p>
      </dgm:t>
    </dgm:pt>
    <dgm:pt modelId="{71D3621D-BA10-420B-89EA-4C02FD81BAA2}">
      <dgm:prSet/>
      <dgm:spPr/>
      <dgm:t>
        <a:bodyPr/>
        <a:lstStyle/>
        <a:p>
          <a:r>
            <a:rPr lang="en-US"/>
            <a:t>Tell it to the dog</a:t>
          </a:r>
        </a:p>
      </dgm:t>
    </dgm:pt>
    <dgm:pt modelId="{5D20C5B7-7D4A-40C7-8B01-148072FDB5AD}" type="parTrans" cxnId="{A628A474-11CA-4381-8ADF-50032F7CF143}">
      <dgm:prSet/>
      <dgm:spPr/>
      <dgm:t>
        <a:bodyPr/>
        <a:lstStyle/>
        <a:p>
          <a:endParaRPr lang="en-US"/>
        </a:p>
      </dgm:t>
    </dgm:pt>
    <dgm:pt modelId="{A7A33269-0676-48EC-AFD7-86E8ACC76A76}" type="sibTrans" cxnId="{A628A474-11CA-4381-8ADF-50032F7CF143}">
      <dgm:prSet/>
      <dgm:spPr/>
      <dgm:t>
        <a:bodyPr/>
        <a:lstStyle/>
        <a:p>
          <a:endParaRPr lang="en-US"/>
        </a:p>
      </dgm:t>
    </dgm:pt>
    <dgm:pt modelId="{842D9C83-FFF8-4586-A7F7-28A74F99332F}">
      <dgm:prSet/>
      <dgm:spPr/>
      <dgm:t>
        <a:bodyPr/>
        <a:lstStyle/>
        <a:p>
          <a:r>
            <a:rPr lang="en-US"/>
            <a:t>Go into a cave -- No internet, noise, distractions</a:t>
          </a:r>
        </a:p>
      </dgm:t>
    </dgm:pt>
    <dgm:pt modelId="{D6AEB51C-B6CF-4918-ADE7-59CDA1046B9B}" type="parTrans" cxnId="{8B00C7F9-AF4B-449E-8BF2-5A6AC8F5F3BC}">
      <dgm:prSet/>
      <dgm:spPr/>
      <dgm:t>
        <a:bodyPr/>
        <a:lstStyle/>
        <a:p>
          <a:endParaRPr lang="en-US"/>
        </a:p>
      </dgm:t>
    </dgm:pt>
    <dgm:pt modelId="{B33F63F7-1476-4656-A6F5-1D17E83F881E}" type="sibTrans" cxnId="{8B00C7F9-AF4B-449E-8BF2-5A6AC8F5F3BC}">
      <dgm:prSet/>
      <dgm:spPr/>
      <dgm:t>
        <a:bodyPr/>
        <a:lstStyle/>
        <a:p>
          <a:endParaRPr lang="en-US"/>
        </a:p>
      </dgm:t>
    </dgm:pt>
    <dgm:pt modelId="{0B80F777-3029-476C-8F59-D22A7173D1F7}">
      <dgm:prSet/>
      <dgm:spPr/>
      <dgm:t>
        <a:bodyPr/>
        <a:lstStyle/>
        <a:p>
          <a:r>
            <a:rPr lang="en-US"/>
            <a:t>Show don’t tell -- He had a big appetite vs. He ate four cheeseburgers</a:t>
          </a:r>
        </a:p>
      </dgm:t>
    </dgm:pt>
    <dgm:pt modelId="{9464C893-213C-4E65-8A43-3910EA4C00C1}" type="parTrans" cxnId="{9D65B947-4F34-497F-B131-6D938091AD5E}">
      <dgm:prSet/>
      <dgm:spPr/>
      <dgm:t>
        <a:bodyPr/>
        <a:lstStyle/>
        <a:p>
          <a:endParaRPr lang="en-US"/>
        </a:p>
      </dgm:t>
    </dgm:pt>
    <dgm:pt modelId="{C1198AE3-CBCC-4AE6-9AB6-19DDEB62AD4B}" type="sibTrans" cxnId="{9D65B947-4F34-497F-B131-6D938091AD5E}">
      <dgm:prSet/>
      <dgm:spPr/>
      <dgm:t>
        <a:bodyPr/>
        <a:lstStyle/>
        <a:p>
          <a:endParaRPr lang="en-US"/>
        </a:p>
      </dgm:t>
    </dgm:pt>
    <dgm:pt modelId="{B12B86F1-8A74-4C3C-ACD5-DBD731D22CAC}">
      <dgm:prSet/>
      <dgm:spPr/>
      <dgm:t>
        <a:bodyPr/>
        <a:lstStyle/>
        <a:p>
          <a:r>
            <a:rPr lang="en-US"/>
            <a:t>Drop gold coins -- Foreshadow, glimpse the gun, wonder</a:t>
          </a:r>
        </a:p>
      </dgm:t>
    </dgm:pt>
    <dgm:pt modelId="{279BFB8C-B9B6-4382-AD40-36D9157BAC7D}" type="parTrans" cxnId="{EC6E4A8A-675B-48C9-9FDC-D29371BAD4FA}">
      <dgm:prSet/>
      <dgm:spPr/>
      <dgm:t>
        <a:bodyPr/>
        <a:lstStyle/>
        <a:p>
          <a:endParaRPr lang="en-US"/>
        </a:p>
      </dgm:t>
    </dgm:pt>
    <dgm:pt modelId="{E98724D0-C20C-4172-A926-75649F83A9CF}" type="sibTrans" cxnId="{EC6E4A8A-675B-48C9-9FDC-D29371BAD4FA}">
      <dgm:prSet/>
      <dgm:spPr/>
      <dgm:t>
        <a:bodyPr/>
        <a:lstStyle/>
        <a:p>
          <a:endParaRPr lang="en-US"/>
        </a:p>
      </dgm:t>
    </dgm:pt>
    <dgm:pt modelId="{DC9DDFA0-8156-4EA9-9565-7D0CFF8E5AAB}">
      <dgm:prSet/>
      <dgm:spPr/>
      <dgm:t>
        <a:bodyPr/>
        <a:lstStyle/>
        <a:p>
          <a:r>
            <a:rPr lang="en-US"/>
            <a:t>Have someone read you your story -- Or record yourself reading it</a:t>
          </a:r>
        </a:p>
      </dgm:t>
    </dgm:pt>
    <dgm:pt modelId="{61B7093C-4192-44C1-BE6C-052740461C0B}" type="parTrans" cxnId="{DD991F2F-37BF-4D79-9793-1A756EAB4D79}">
      <dgm:prSet/>
      <dgm:spPr/>
      <dgm:t>
        <a:bodyPr/>
        <a:lstStyle/>
        <a:p>
          <a:endParaRPr lang="en-US"/>
        </a:p>
      </dgm:t>
    </dgm:pt>
    <dgm:pt modelId="{BC2C4979-8779-4E12-B930-4215E771E5C0}" type="sibTrans" cxnId="{DD991F2F-37BF-4D79-9793-1A756EAB4D79}">
      <dgm:prSet/>
      <dgm:spPr/>
      <dgm:t>
        <a:bodyPr/>
        <a:lstStyle/>
        <a:p>
          <a:endParaRPr lang="en-US"/>
        </a:p>
      </dgm:t>
    </dgm:pt>
    <dgm:pt modelId="{A8383E3C-46A9-499B-8499-DB33CBEBEBE3}" type="pres">
      <dgm:prSet presAssocID="{3B8E2E54-0684-4D77-A427-2D58DD3C673C}" presName="diagram" presStyleCnt="0">
        <dgm:presLayoutVars>
          <dgm:dir/>
          <dgm:resizeHandles val="exact"/>
        </dgm:presLayoutVars>
      </dgm:prSet>
      <dgm:spPr/>
    </dgm:pt>
    <dgm:pt modelId="{B98CA619-0756-4661-A532-9A4959DF4846}" type="pres">
      <dgm:prSet presAssocID="{1CFF29EC-5757-4293-BDA0-84FEB9A8C421}" presName="node" presStyleLbl="node1" presStyleIdx="0" presStyleCnt="10">
        <dgm:presLayoutVars>
          <dgm:bulletEnabled val="1"/>
        </dgm:presLayoutVars>
      </dgm:prSet>
      <dgm:spPr/>
    </dgm:pt>
    <dgm:pt modelId="{E899F75B-1090-4E94-9A1E-16F5B26A9F9B}" type="pres">
      <dgm:prSet presAssocID="{08346568-A0A3-43CC-B0DB-7646596209A6}" presName="sibTrans" presStyleCnt="0"/>
      <dgm:spPr/>
    </dgm:pt>
    <dgm:pt modelId="{62F6A192-F6C6-4FC4-85BF-928781397A6F}" type="pres">
      <dgm:prSet presAssocID="{F91F59EA-D345-4DCE-96D8-5781A64D16EB}" presName="node" presStyleLbl="node1" presStyleIdx="1" presStyleCnt="10">
        <dgm:presLayoutVars>
          <dgm:bulletEnabled val="1"/>
        </dgm:presLayoutVars>
      </dgm:prSet>
      <dgm:spPr/>
    </dgm:pt>
    <dgm:pt modelId="{0B89C1CF-64B5-48C3-AFE8-7A90BDE0362E}" type="pres">
      <dgm:prSet presAssocID="{62770497-03D0-4F7B-AEA8-32C5191B06DB}" presName="sibTrans" presStyleCnt="0"/>
      <dgm:spPr/>
    </dgm:pt>
    <dgm:pt modelId="{1B11ECE5-8F75-4CC9-AE67-3E26598D1E70}" type="pres">
      <dgm:prSet presAssocID="{1C9B6B98-A9AB-41DA-8BD6-8BBA654A7E01}" presName="node" presStyleLbl="node1" presStyleIdx="2" presStyleCnt="10">
        <dgm:presLayoutVars>
          <dgm:bulletEnabled val="1"/>
        </dgm:presLayoutVars>
      </dgm:prSet>
      <dgm:spPr/>
    </dgm:pt>
    <dgm:pt modelId="{E3832621-B247-4ADF-BC0C-FAB1F37D853D}" type="pres">
      <dgm:prSet presAssocID="{084FC894-C729-423D-99DD-50D310085712}" presName="sibTrans" presStyleCnt="0"/>
      <dgm:spPr/>
    </dgm:pt>
    <dgm:pt modelId="{E8C4AC13-5483-4D89-AB5B-AF005549078A}" type="pres">
      <dgm:prSet presAssocID="{BEC9D01C-9F14-46C2-8F60-71AA47B10B70}" presName="node" presStyleLbl="node1" presStyleIdx="3" presStyleCnt="10">
        <dgm:presLayoutVars>
          <dgm:bulletEnabled val="1"/>
        </dgm:presLayoutVars>
      </dgm:prSet>
      <dgm:spPr/>
    </dgm:pt>
    <dgm:pt modelId="{688BEBD7-9A98-4065-9020-744ECE15ACF4}" type="pres">
      <dgm:prSet presAssocID="{0A95A054-BD64-40E6-8740-E28D26DB8A5C}" presName="sibTrans" presStyleCnt="0"/>
      <dgm:spPr/>
    </dgm:pt>
    <dgm:pt modelId="{D2F4B18D-961C-4F21-8845-AC3998A85A65}" type="pres">
      <dgm:prSet presAssocID="{853B62E9-9D92-432B-980C-B68E35D8A424}" presName="node" presStyleLbl="node1" presStyleIdx="4" presStyleCnt="10">
        <dgm:presLayoutVars>
          <dgm:bulletEnabled val="1"/>
        </dgm:presLayoutVars>
      </dgm:prSet>
      <dgm:spPr/>
    </dgm:pt>
    <dgm:pt modelId="{5D241EEC-A293-4EEE-9E57-8D2C2C6DFDBC}" type="pres">
      <dgm:prSet presAssocID="{4B77F684-B42C-4C92-89EE-D1E248CBDCEB}" presName="sibTrans" presStyleCnt="0"/>
      <dgm:spPr/>
    </dgm:pt>
    <dgm:pt modelId="{BC81D6DC-683F-4A7F-81E5-21CBFBEED851}" type="pres">
      <dgm:prSet presAssocID="{71D3621D-BA10-420B-89EA-4C02FD81BAA2}" presName="node" presStyleLbl="node1" presStyleIdx="5" presStyleCnt="10">
        <dgm:presLayoutVars>
          <dgm:bulletEnabled val="1"/>
        </dgm:presLayoutVars>
      </dgm:prSet>
      <dgm:spPr/>
    </dgm:pt>
    <dgm:pt modelId="{410CE8CA-019C-4EE6-9B2C-6AB5A43995CC}" type="pres">
      <dgm:prSet presAssocID="{A7A33269-0676-48EC-AFD7-86E8ACC76A76}" presName="sibTrans" presStyleCnt="0"/>
      <dgm:spPr/>
    </dgm:pt>
    <dgm:pt modelId="{B756B1D4-F172-45AB-BD56-7AED57ACE7BB}" type="pres">
      <dgm:prSet presAssocID="{842D9C83-FFF8-4586-A7F7-28A74F99332F}" presName="node" presStyleLbl="node1" presStyleIdx="6" presStyleCnt="10">
        <dgm:presLayoutVars>
          <dgm:bulletEnabled val="1"/>
        </dgm:presLayoutVars>
      </dgm:prSet>
      <dgm:spPr/>
    </dgm:pt>
    <dgm:pt modelId="{705073C4-D23B-4F98-880A-FF8B90E830CE}" type="pres">
      <dgm:prSet presAssocID="{B33F63F7-1476-4656-A6F5-1D17E83F881E}" presName="sibTrans" presStyleCnt="0"/>
      <dgm:spPr/>
    </dgm:pt>
    <dgm:pt modelId="{8C61727A-67D5-4F3A-B14C-121149A20980}" type="pres">
      <dgm:prSet presAssocID="{0B80F777-3029-476C-8F59-D22A7173D1F7}" presName="node" presStyleLbl="node1" presStyleIdx="7" presStyleCnt="10">
        <dgm:presLayoutVars>
          <dgm:bulletEnabled val="1"/>
        </dgm:presLayoutVars>
      </dgm:prSet>
      <dgm:spPr/>
    </dgm:pt>
    <dgm:pt modelId="{441E6040-EC22-48B9-ABE1-8B3E9F62F897}" type="pres">
      <dgm:prSet presAssocID="{C1198AE3-CBCC-4AE6-9AB6-19DDEB62AD4B}" presName="sibTrans" presStyleCnt="0"/>
      <dgm:spPr/>
    </dgm:pt>
    <dgm:pt modelId="{135D58D0-54AF-4DCB-8990-0CB79829C591}" type="pres">
      <dgm:prSet presAssocID="{B12B86F1-8A74-4C3C-ACD5-DBD731D22CAC}" presName="node" presStyleLbl="node1" presStyleIdx="8" presStyleCnt="10">
        <dgm:presLayoutVars>
          <dgm:bulletEnabled val="1"/>
        </dgm:presLayoutVars>
      </dgm:prSet>
      <dgm:spPr/>
    </dgm:pt>
    <dgm:pt modelId="{EEC296D4-71FE-49AF-B43A-451B4AE094EC}" type="pres">
      <dgm:prSet presAssocID="{E98724D0-C20C-4172-A926-75649F83A9CF}" presName="sibTrans" presStyleCnt="0"/>
      <dgm:spPr/>
    </dgm:pt>
    <dgm:pt modelId="{7C25FD2C-6CC7-4384-AD9F-7E18CEA464C2}" type="pres">
      <dgm:prSet presAssocID="{DC9DDFA0-8156-4EA9-9565-7D0CFF8E5AAB}" presName="node" presStyleLbl="node1" presStyleIdx="9" presStyleCnt="10">
        <dgm:presLayoutVars>
          <dgm:bulletEnabled val="1"/>
        </dgm:presLayoutVars>
      </dgm:prSet>
      <dgm:spPr/>
    </dgm:pt>
  </dgm:ptLst>
  <dgm:cxnLst>
    <dgm:cxn modelId="{2F0D3F09-7ADF-4533-9088-12CDD4298ED0}" type="presOf" srcId="{853B62E9-9D92-432B-980C-B68E35D8A424}" destId="{D2F4B18D-961C-4F21-8845-AC3998A85A65}" srcOrd="0" destOrd="0" presId="urn:microsoft.com/office/officeart/2005/8/layout/default"/>
    <dgm:cxn modelId="{08C4FA0D-6B52-422B-8771-593E2257CF0B}" type="presOf" srcId="{F91F59EA-D345-4DCE-96D8-5781A64D16EB}" destId="{62F6A192-F6C6-4FC4-85BF-928781397A6F}" srcOrd="0" destOrd="0" presId="urn:microsoft.com/office/officeart/2005/8/layout/default"/>
    <dgm:cxn modelId="{E8786C20-8950-4AC4-8F06-334AD9DEFD8C}" srcId="{3B8E2E54-0684-4D77-A427-2D58DD3C673C}" destId="{853B62E9-9D92-432B-980C-B68E35D8A424}" srcOrd="4" destOrd="0" parTransId="{A493EF40-26EF-4232-9CC1-61EF98E9F7BE}" sibTransId="{4B77F684-B42C-4C92-89EE-D1E248CBDCEB}"/>
    <dgm:cxn modelId="{1959FA2B-3FF9-4353-B55D-51CAAAAB1DD8}" type="presOf" srcId="{B12B86F1-8A74-4C3C-ACD5-DBD731D22CAC}" destId="{135D58D0-54AF-4DCB-8990-0CB79829C591}" srcOrd="0" destOrd="0" presId="urn:microsoft.com/office/officeart/2005/8/layout/default"/>
    <dgm:cxn modelId="{DD991F2F-37BF-4D79-9793-1A756EAB4D79}" srcId="{3B8E2E54-0684-4D77-A427-2D58DD3C673C}" destId="{DC9DDFA0-8156-4EA9-9565-7D0CFF8E5AAB}" srcOrd="9" destOrd="0" parTransId="{61B7093C-4192-44C1-BE6C-052740461C0B}" sibTransId="{BC2C4979-8779-4E12-B930-4215E771E5C0}"/>
    <dgm:cxn modelId="{FE00B65B-2950-4F0F-BA32-5D55AB466A89}" type="presOf" srcId="{3B8E2E54-0684-4D77-A427-2D58DD3C673C}" destId="{A8383E3C-46A9-499B-8499-DB33CBEBEBE3}" srcOrd="0" destOrd="0" presId="urn:microsoft.com/office/officeart/2005/8/layout/default"/>
    <dgm:cxn modelId="{38FFF665-4712-4E7A-BA0E-51F14C3D52A9}" srcId="{3B8E2E54-0684-4D77-A427-2D58DD3C673C}" destId="{F91F59EA-D345-4DCE-96D8-5781A64D16EB}" srcOrd="1" destOrd="0" parTransId="{47CFE84B-0924-481D-8392-7131A2956DC1}" sibTransId="{62770497-03D0-4F7B-AEA8-32C5191B06DB}"/>
    <dgm:cxn modelId="{9D65B947-4F34-497F-B131-6D938091AD5E}" srcId="{3B8E2E54-0684-4D77-A427-2D58DD3C673C}" destId="{0B80F777-3029-476C-8F59-D22A7173D1F7}" srcOrd="7" destOrd="0" parTransId="{9464C893-213C-4E65-8A43-3910EA4C00C1}" sibTransId="{C1198AE3-CBCC-4AE6-9AB6-19DDEB62AD4B}"/>
    <dgm:cxn modelId="{6CDFD46A-2E31-497F-80C2-0E613040A029}" type="presOf" srcId="{1CFF29EC-5757-4293-BDA0-84FEB9A8C421}" destId="{B98CA619-0756-4661-A532-9A4959DF4846}" srcOrd="0" destOrd="0" presId="urn:microsoft.com/office/officeart/2005/8/layout/default"/>
    <dgm:cxn modelId="{F040206B-10BF-44FA-8E2B-BD517101F069}" srcId="{3B8E2E54-0684-4D77-A427-2D58DD3C673C}" destId="{BEC9D01C-9F14-46C2-8F60-71AA47B10B70}" srcOrd="3" destOrd="0" parTransId="{C1F69A0F-96D2-48EB-BE58-49907BDB3FF2}" sibTransId="{0A95A054-BD64-40E6-8740-E28D26DB8A5C}"/>
    <dgm:cxn modelId="{2293216B-978B-462C-ABA5-7EFB23C03C4D}" type="presOf" srcId="{1C9B6B98-A9AB-41DA-8BD6-8BBA654A7E01}" destId="{1B11ECE5-8F75-4CC9-AE67-3E26598D1E70}" srcOrd="0" destOrd="0" presId="urn:microsoft.com/office/officeart/2005/8/layout/default"/>
    <dgm:cxn modelId="{B6AACB6C-C8A1-4116-A624-29BD107D5A87}" type="presOf" srcId="{0B80F777-3029-476C-8F59-D22A7173D1F7}" destId="{8C61727A-67D5-4F3A-B14C-121149A20980}" srcOrd="0" destOrd="0" presId="urn:microsoft.com/office/officeart/2005/8/layout/default"/>
    <dgm:cxn modelId="{C3609372-A45B-4A70-A94D-88BCC20B665C}" srcId="{3B8E2E54-0684-4D77-A427-2D58DD3C673C}" destId="{1CFF29EC-5757-4293-BDA0-84FEB9A8C421}" srcOrd="0" destOrd="0" parTransId="{DD881A99-7466-414E-9C58-E8C6E164B78D}" sibTransId="{08346568-A0A3-43CC-B0DB-7646596209A6}"/>
    <dgm:cxn modelId="{A628A474-11CA-4381-8ADF-50032F7CF143}" srcId="{3B8E2E54-0684-4D77-A427-2D58DD3C673C}" destId="{71D3621D-BA10-420B-89EA-4C02FD81BAA2}" srcOrd="5" destOrd="0" parTransId="{5D20C5B7-7D4A-40C7-8B01-148072FDB5AD}" sibTransId="{A7A33269-0676-48EC-AFD7-86E8ACC76A76}"/>
    <dgm:cxn modelId="{0B24A655-F853-42C9-9CAD-6E132EDD0C56}" type="presOf" srcId="{71D3621D-BA10-420B-89EA-4C02FD81BAA2}" destId="{BC81D6DC-683F-4A7F-81E5-21CBFBEED851}" srcOrd="0" destOrd="0" presId="urn:microsoft.com/office/officeart/2005/8/layout/default"/>
    <dgm:cxn modelId="{5029C57E-0D90-4CC9-ABD2-A3D4AB6F8E39}" type="presOf" srcId="{842D9C83-FFF8-4586-A7F7-28A74F99332F}" destId="{B756B1D4-F172-45AB-BD56-7AED57ACE7BB}" srcOrd="0" destOrd="0" presId="urn:microsoft.com/office/officeart/2005/8/layout/default"/>
    <dgm:cxn modelId="{9DE52688-9F38-4BBA-B0BA-C9E2D4D81C30}" srcId="{3B8E2E54-0684-4D77-A427-2D58DD3C673C}" destId="{1C9B6B98-A9AB-41DA-8BD6-8BBA654A7E01}" srcOrd="2" destOrd="0" parTransId="{5965033D-69E9-413F-B4F3-0C917A10EC06}" sibTransId="{084FC894-C729-423D-99DD-50D310085712}"/>
    <dgm:cxn modelId="{EC6E4A8A-675B-48C9-9FDC-D29371BAD4FA}" srcId="{3B8E2E54-0684-4D77-A427-2D58DD3C673C}" destId="{B12B86F1-8A74-4C3C-ACD5-DBD731D22CAC}" srcOrd="8" destOrd="0" parTransId="{279BFB8C-B9B6-4382-AD40-36D9157BAC7D}" sibTransId="{E98724D0-C20C-4172-A926-75649F83A9CF}"/>
    <dgm:cxn modelId="{72898CAF-AFA3-4BEF-B421-D530C530BCB7}" type="presOf" srcId="{DC9DDFA0-8156-4EA9-9565-7D0CFF8E5AAB}" destId="{7C25FD2C-6CC7-4384-AD9F-7E18CEA464C2}" srcOrd="0" destOrd="0" presId="urn:microsoft.com/office/officeart/2005/8/layout/default"/>
    <dgm:cxn modelId="{7BFDF9D6-C79F-4ED0-A846-776903BC4D40}" type="presOf" srcId="{BEC9D01C-9F14-46C2-8F60-71AA47B10B70}" destId="{E8C4AC13-5483-4D89-AB5B-AF005549078A}" srcOrd="0" destOrd="0" presId="urn:microsoft.com/office/officeart/2005/8/layout/default"/>
    <dgm:cxn modelId="{8B00C7F9-AF4B-449E-8BF2-5A6AC8F5F3BC}" srcId="{3B8E2E54-0684-4D77-A427-2D58DD3C673C}" destId="{842D9C83-FFF8-4586-A7F7-28A74F99332F}" srcOrd="6" destOrd="0" parTransId="{D6AEB51C-B6CF-4918-ADE7-59CDA1046B9B}" sibTransId="{B33F63F7-1476-4656-A6F5-1D17E83F881E}"/>
    <dgm:cxn modelId="{AC3FA421-6DDB-43CC-BAE4-AFB3D38DB9EB}" type="presParOf" srcId="{A8383E3C-46A9-499B-8499-DB33CBEBEBE3}" destId="{B98CA619-0756-4661-A532-9A4959DF4846}" srcOrd="0" destOrd="0" presId="urn:microsoft.com/office/officeart/2005/8/layout/default"/>
    <dgm:cxn modelId="{D1447FEC-32CD-418C-A19A-2FBFD5C1DEB8}" type="presParOf" srcId="{A8383E3C-46A9-499B-8499-DB33CBEBEBE3}" destId="{E899F75B-1090-4E94-9A1E-16F5B26A9F9B}" srcOrd="1" destOrd="0" presId="urn:microsoft.com/office/officeart/2005/8/layout/default"/>
    <dgm:cxn modelId="{F851F57F-F1C1-49E6-B811-920ED3C74697}" type="presParOf" srcId="{A8383E3C-46A9-499B-8499-DB33CBEBEBE3}" destId="{62F6A192-F6C6-4FC4-85BF-928781397A6F}" srcOrd="2" destOrd="0" presId="urn:microsoft.com/office/officeart/2005/8/layout/default"/>
    <dgm:cxn modelId="{1BB2FDC7-B7D2-4AF3-A774-D7452D45BA36}" type="presParOf" srcId="{A8383E3C-46A9-499B-8499-DB33CBEBEBE3}" destId="{0B89C1CF-64B5-48C3-AFE8-7A90BDE0362E}" srcOrd="3" destOrd="0" presId="urn:microsoft.com/office/officeart/2005/8/layout/default"/>
    <dgm:cxn modelId="{82E3D900-2E48-44B3-8FB5-8EC36DFAE05A}" type="presParOf" srcId="{A8383E3C-46A9-499B-8499-DB33CBEBEBE3}" destId="{1B11ECE5-8F75-4CC9-AE67-3E26598D1E70}" srcOrd="4" destOrd="0" presId="urn:microsoft.com/office/officeart/2005/8/layout/default"/>
    <dgm:cxn modelId="{EE5A2ACB-B2A6-4ACE-95A0-D32B7FF1BCE1}" type="presParOf" srcId="{A8383E3C-46A9-499B-8499-DB33CBEBEBE3}" destId="{E3832621-B247-4ADF-BC0C-FAB1F37D853D}" srcOrd="5" destOrd="0" presId="urn:microsoft.com/office/officeart/2005/8/layout/default"/>
    <dgm:cxn modelId="{2D3CC62A-C1E8-4DA0-9FB7-017521C8C8FA}" type="presParOf" srcId="{A8383E3C-46A9-499B-8499-DB33CBEBEBE3}" destId="{E8C4AC13-5483-4D89-AB5B-AF005549078A}" srcOrd="6" destOrd="0" presId="urn:microsoft.com/office/officeart/2005/8/layout/default"/>
    <dgm:cxn modelId="{C65196C7-4DAE-42F7-B434-037CFF3D19B9}" type="presParOf" srcId="{A8383E3C-46A9-499B-8499-DB33CBEBEBE3}" destId="{688BEBD7-9A98-4065-9020-744ECE15ACF4}" srcOrd="7" destOrd="0" presId="urn:microsoft.com/office/officeart/2005/8/layout/default"/>
    <dgm:cxn modelId="{CC1D38BC-A492-4D95-BCF8-FFFD30A4EF9D}" type="presParOf" srcId="{A8383E3C-46A9-499B-8499-DB33CBEBEBE3}" destId="{D2F4B18D-961C-4F21-8845-AC3998A85A65}" srcOrd="8" destOrd="0" presId="urn:microsoft.com/office/officeart/2005/8/layout/default"/>
    <dgm:cxn modelId="{B2702443-4BB6-40DA-9D83-CE75859016CC}" type="presParOf" srcId="{A8383E3C-46A9-499B-8499-DB33CBEBEBE3}" destId="{5D241EEC-A293-4EEE-9E57-8D2C2C6DFDBC}" srcOrd="9" destOrd="0" presId="urn:microsoft.com/office/officeart/2005/8/layout/default"/>
    <dgm:cxn modelId="{3142C4DE-12AF-4CA9-B91E-ACA6FE47AB47}" type="presParOf" srcId="{A8383E3C-46A9-499B-8499-DB33CBEBEBE3}" destId="{BC81D6DC-683F-4A7F-81E5-21CBFBEED851}" srcOrd="10" destOrd="0" presId="urn:microsoft.com/office/officeart/2005/8/layout/default"/>
    <dgm:cxn modelId="{009F780F-2A5D-4547-B3C6-E55D282CE76F}" type="presParOf" srcId="{A8383E3C-46A9-499B-8499-DB33CBEBEBE3}" destId="{410CE8CA-019C-4EE6-9B2C-6AB5A43995CC}" srcOrd="11" destOrd="0" presId="urn:microsoft.com/office/officeart/2005/8/layout/default"/>
    <dgm:cxn modelId="{7B4B9749-AF26-4C20-BB8C-17401F20B106}" type="presParOf" srcId="{A8383E3C-46A9-499B-8499-DB33CBEBEBE3}" destId="{B756B1D4-F172-45AB-BD56-7AED57ACE7BB}" srcOrd="12" destOrd="0" presId="urn:microsoft.com/office/officeart/2005/8/layout/default"/>
    <dgm:cxn modelId="{6078E831-AF06-4CA8-AD0F-6E7E68A32469}" type="presParOf" srcId="{A8383E3C-46A9-499B-8499-DB33CBEBEBE3}" destId="{705073C4-D23B-4F98-880A-FF8B90E830CE}" srcOrd="13" destOrd="0" presId="urn:microsoft.com/office/officeart/2005/8/layout/default"/>
    <dgm:cxn modelId="{551B989E-7F41-42FB-BBE1-C7E345A48CD2}" type="presParOf" srcId="{A8383E3C-46A9-499B-8499-DB33CBEBEBE3}" destId="{8C61727A-67D5-4F3A-B14C-121149A20980}" srcOrd="14" destOrd="0" presId="urn:microsoft.com/office/officeart/2005/8/layout/default"/>
    <dgm:cxn modelId="{3D907A12-5D4D-4D15-9F37-97C73522628E}" type="presParOf" srcId="{A8383E3C-46A9-499B-8499-DB33CBEBEBE3}" destId="{441E6040-EC22-48B9-ABE1-8B3E9F62F897}" srcOrd="15" destOrd="0" presId="urn:microsoft.com/office/officeart/2005/8/layout/default"/>
    <dgm:cxn modelId="{AF319CEF-2CC4-4300-B697-F1A194099483}" type="presParOf" srcId="{A8383E3C-46A9-499B-8499-DB33CBEBEBE3}" destId="{135D58D0-54AF-4DCB-8990-0CB79829C591}" srcOrd="16" destOrd="0" presId="urn:microsoft.com/office/officeart/2005/8/layout/default"/>
    <dgm:cxn modelId="{36F76630-AA65-4CEC-9238-D6492D8D775C}" type="presParOf" srcId="{A8383E3C-46A9-499B-8499-DB33CBEBEBE3}" destId="{EEC296D4-71FE-49AF-B43A-451B4AE094EC}" srcOrd="17" destOrd="0" presId="urn:microsoft.com/office/officeart/2005/8/layout/default"/>
    <dgm:cxn modelId="{873B9084-45A1-421E-AD49-D34A82B270B4}" type="presParOf" srcId="{A8383E3C-46A9-499B-8499-DB33CBEBEBE3}" destId="{7C25FD2C-6CC7-4384-AD9F-7E18CEA464C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A5B75B-340D-4FD1-9183-BA3AD79B76D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89BD091-725A-4D66-989F-F1D62272D63C}">
      <dgm:prSet/>
      <dgm:spPr/>
      <dgm:t>
        <a:bodyPr/>
        <a:lstStyle/>
        <a:p>
          <a:r>
            <a:rPr lang="en-US"/>
            <a:t>The Tampa Bay Times Newspaper in Education program is a cooperative effort between schools and the </a:t>
          </a:r>
          <a:r>
            <a:rPr lang="en-US" i="1"/>
            <a:t>Times</a:t>
          </a:r>
          <a:r>
            <a:rPr lang="en-US"/>
            <a:t> to promote the use of newspapers in print and electronic form as educational resources. </a:t>
          </a:r>
        </a:p>
      </dgm:t>
    </dgm:pt>
    <dgm:pt modelId="{FA47B016-3057-4EB9-B919-E356A8F3CF24}" type="parTrans" cxnId="{EAA0EFC6-6924-452E-8EE5-6B047349B724}">
      <dgm:prSet/>
      <dgm:spPr/>
      <dgm:t>
        <a:bodyPr/>
        <a:lstStyle/>
        <a:p>
          <a:endParaRPr lang="en-US"/>
        </a:p>
      </dgm:t>
    </dgm:pt>
    <dgm:pt modelId="{8397224A-7283-4E45-A729-6D467036516E}" type="sibTrans" cxnId="{EAA0EFC6-6924-452E-8EE5-6B047349B724}">
      <dgm:prSet/>
      <dgm:spPr/>
      <dgm:t>
        <a:bodyPr/>
        <a:lstStyle/>
        <a:p>
          <a:endParaRPr lang="en-US"/>
        </a:p>
      </dgm:t>
    </dgm:pt>
    <dgm:pt modelId="{D8E87957-D29B-4A92-BEDF-2614A9BD4DED}">
      <dgm:prSet/>
      <dgm:spPr/>
      <dgm:t>
        <a:bodyPr/>
        <a:lstStyle/>
        <a:p>
          <a:r>
            <a:rPr lang="en-US"/>
            <a:t>The </a:t>
          </a:r>
          <a:r>
            <a:rPr lang="en-US" i="1"/>
            <a:t>Times </a:t>
          </a:r>
          <a:r>
            <a:rPr lang="en-US"/>
            <a:t>began its NIE program in the 1970s and we are one of the few newspapers in the nation still providing print copies of the newspapers free of charge to educators (in public, private, alternative and home schools).</a:t>
          </a:r>
        </a:p>
      </dgm:t>
    </dgm:pt>
    <dgm:pt modelId="{C8FE19E4-05AB-4052-9E87-003AB1D596C0}" type="parTrans" cxnId="{46E07083-D22D-4F2F-877A-F15CB5440067}">
      <dgm:prSet/>
      <dgm:spPr/>
      <dgm:t>
        <a:bodyPr/>
        <a:lstStyle/>
        <a:p>
          <a:endParaRPr lang="en-US"/>
        </a:p>
      </dgm:t>
    </dgm:pt>
    <dgm:pt modelId="{D2267B57-FB67-4B5C-AE0F-669E6E1C2A2C}" type="sibTrans" cxnId="{46E07083-D22D-4F2F-877A-F15CB5440067}">
      <dgm:prSet/>
      <dgm:spPr/>
      <dgm:t>
        <a:bodyPr/>
        <a:lstStyle/>
        <a:p>
          <a:endParaRPr lang="en-US"/>
        </a:p>
      </dgm:t>
    </dgm:pt>
    <dgm:pt modelId="{85E3F4E8-0D91-4C88-8385-0A659C4F6E0C}">
      <dgm:prSet/>
      <dgm:spPr/>
      <dgm:t>
        <a:bodyPr/>
        <a:lstStyle/>
        <a:p>
          <a:r>
            <a:rPr lang="en-US"/>
            <a:t>The goal of NIE is to build future, life-long readers, productive citizens and critical thinkers.</a:t>
          </a:r>
        </a:p>
      </dgm:t>
    </dgm:pt>
    <dgm:pt modelId="{4556EDDF-387C-43F3-8FCA-032CEEFB7697}" type="parTrans" cxnId="{66C41B55-0A7C-4A9D-B2AB-9657D48C9A34}">
      <dgm:prSet/>
      <dgm:spPr/>
      <dgm:t>
        <a:bodyPr/>
        <a:lstStyle/>
        <a:p>
          <a:endParaRPr lang="en-US"/>
        </a:p>
      </dgm:t>
    </dgm:pt>
    <dgm:pt modelId="{4A9915F9-E8C9-44F5-91ED-CA57338FAF16}" type="sibTrans" cxnId="{66C41B55-0A7C-4A9D-B2AB-9657D48C9A34}">
      <dgm:prSet/>
      <dgm:spPr/>
      <dgm:t>
        <a:bodyPr/>
        <a:lstStyle/>
        <a:p>
          <a:endParaRPr lang="en-US"/>
        </a:p>
      </dgm:t>
    </dgm:pt>
    <dgm:pt modelId="{CBAAA09F-FCF5-4ABD-ABCE-776D350971AF}" type="pres">
      <dgm:prSet presAssocID="{F5A5B75B-340D-4FD1-9183-BA3AD79B76D0}" presName="vert0" presStyleCnt="0">
        <dgm:presLayoutVars>
          <dgm:dir/>
          <dgm:animOne val="branch"/>
          <dgm:animLvl val="lvl"/>
        </dgm:presLayoutVars>
      </dgm:prSet>
      <dgm:spPr/>
    </dgm:pt>
    <dgm:pt modelId="{8B4546F3-53C4-4473-A02F-B2D0C93A82F0}" type="pres">
      <dgm:prSet presAssocID="{E89BD091-725A-4D66-989F-F1D62272D63C}" presName="thickLine" presStyleLbl="alignNode1" presStyleIdx="0" presStyleCnt="3"/>
      <dgm:spPr/>
    </dgm:pt>
    <dgm:pt modelId="{9216E9EB-FC83-4516-8A52-14D826D372EB}" type="pres">
      <dgm:prSet presAssocID="{E89BD091-725A-4D66-989F-F1D62272D63C}" presName="horz1" presStyleCnt="0"/>
      <dgm:spPr/>
    </dgm:pt>
    <dgm:pt modelId="{D49BC54D-22CA-4FEB-AD3C-79163D47F2E2}" type="pres">
      <dgm:prSet presAssocID="{E89BD091-725A-4D66-989F-F1D62272D63C}" presName="tx1" presStyleLbl="revTx" presStyleIdx="0" presStyleCnt="3"/>
      <dgm:spPr/>
    </dgm:pt>
    <dgm:pt modelId="{B888F505-CBFC-4F2E-9F17-FFB6CCB0C882}" type="pres">
      <dgm:prSet presAssocID="{E89BD091-725A-4D66-989F-F1D62272D63C}" presName="vert1" presStyleCnt="0"/>
      <dgm:spPr/>
    </dgm:pt>
    <dgm:pt modelId="{684F33C4-2A2F-48A4-BAA9-0BAEB8AE26AE}" type="pres">
      <dgm:prSet presAssocID="{D8E87957-D29B-4A92-BEDF-2614A9BD4DED}" presName="thickLine" presStyleLbl="alignNode1" presStyleIdx="1" presStyleCnt="3"/>
      <dgm:spPr/>
    </dgm:pt>
    <dgm:pt modelId="{7CDE5468-EFC6-4FA0-959E-0622EAD5CB3F}" type="pres">
      <dgm:prSet presAssocID="{D8E87957-D29B-4A92-BEDF-2614A9BD4DED}" presName="horz1" presStyleCnt="0"/>
      <dgm:spPr/>
    </dgm:pt>
    <dgm:pt modelId="{6FF7BA17-6160-49F3-A5AE-CEA48B2936C6}" type="pres">
      <dgm:prSet presAssocID="{D8E87957-D29B-4A92-BEDF-2614A9BD4DED}" presName="tx1" presStyleLbl="revTx" presStyleIdx="1" presStyleCnt="3"/>
      <dgm:spPr/>
    </dgm:pt>
    <dgm:pt modelId="{6FBC2EAF-FA11-47D6-BFAF-1F43212FF27C}" type="pres">
      <dgm:prSet presAssocID="{D8E87957-D29B-4A92-BEDF-2614A9BD4DED}" presName="vert1" presStyleCnt="0"/>
      <dgm:spPr/>
    </dgm:pt>
    <dgm:pt modelId="{55CF8B2D-3A22-40E0-81AE-F1D71A2CA4D5}" type="pres">
      <dgm:prSet presAssocID="{85E3F4E8-0D91-4C88-8385-0A659C4F6E0C}" presName="thickLine" presStyleLbl="alignNode1" presStyleIdx="2" presStyleCnt="3"/>
      <dgm:spPr/>
    </dgm:pt>
    <dgm:pt modelId="{0FD94997-7ADF-4EED-8086-91257E4DD11E}" type="pres">
      <dgm:prSet presAssocID="{85E3F4E8-0D91-4C88-8385-0A659C4F6E0C}" presName="horz1" presStyleCnt="0"/>
      <dgm:spPr/>
    </dgm:pt>
    <dgm:pt modelId="{142788C1-832F-456E-9618-88F19420BE01}" type="pres">
      <dgm:prSet presAssocID="{85E3F4E8-0D91-4C88-8385-0A659C4F6E0C}" presName="tx1" presStyleLbl="revTx" presStyleIdx="2" presStyleCnt="3"/>
      <dgm:spPr/>
    </dgm:pt>
    <dgm:pt modelId="{7093EAE0-8622-4446-8F71-5EB230507B06}" type="pres">
      <dgm:prSet presAssocID="{85E3F4E8-0D91-4C88-8385-0A659C4F6E0C}" presName="vert1" presStyleCnt="0"/>
      <dgm:spPr/>
    </dgm:pt>
  </dgm:ptLst>
  <dgm:cxnLst>
    <dgm:cxn modelId="{FBD5A109-2E7D-4B68-8649-7BF0B727A057}" type="presOf" srcId="{D8E87957-D29B-4A92-BEDF-2614A9BD4DED}" destId="{6FF7BA17-6160-49F3-A5AE-CEA48B2936C6}" srcOrd="0" destOrd="0" presId="urn:microsoft.com/office/officeart/2008/layout/LinedList"/>
    <dgm:cxn modelId="{7768E132-EE71-4FB7-AA77-8F3979367A4A}" type="presOf" srcId="{E89BD091-725A-4D66-989F-F1D62272D63C}" destId="{D49BC54D-22CA-4FEB-AD3C-79163D47F2E2}" srcOrd="0" destOrd="0" presId="urn:microsoft.com/office/officeart/2008/layout/LinedList"/>
    <dgm:cxn modelId="{66C41B55-0A7C-4A9D-B2AB-9657D48C9A34}" srcId="{F5A5B75B-340D-4FD1-9183-BA3AD79B76D0}" destId="{85E3F4E8-0D91-4C88-8385-0A659C4F6E0C}" srcOrd="2" destOrd="0" parTransId="{4556EDDF-387C-43F3-8FCA-032CEEFB7697}" sibTransId="{4A9915F9-E8C9-44F5-91ED-CA57338FAF16}"/>
    <dgm:cxn modelId="{1769C95A-6343-41F3-BF6D-89123D36FA85}" type="presOf" srcId="{F5A5B75B-340D-4FD1-9183-BA3AD79B76D0}" destId="{CBAAA09F-FCF5-4ABD-ABCE-776D350971AF}" srcOrd="0" destOrd="0" presId="urn:microsoft.com/office/officeart/2008/layout/LinedList"/>
    <dgm:cxn modelId="{46E07083-D22D-4F2F-877A-F15CB5440067}" srcId="{F5A5B75B-340D-4FD1-9183-BA3AD79B76D0}" destId="{D8E87957-D29B-4A92-BEDF-2614A9BD4DED}" srcOrd="1" destOrd="0" parTransId="{C8FE19E4-05AB-4052-9E87-003AB1D596C0}" sibTransId="{D2267B57-FB67-4B5C-AE0F-669E6E1C2A2C}"/>
    <dgm:cxn modelId="{EAA0EFC6-6924-452E-8EE5-6B047349B724}" srcId="{F5A5B75B-340D-4FD1-9183-BA3AD79B76D0}" destId="{E89BD091-725A-4D66-989F-F1D62272D63C}" srcOrd="0" destOrd="0" parTransId="{FA47B016-3057-4EB9-B919-E356A8F3CF24}" sibTransId="{8397224A-7283-4E45-A729-6D467036516E}"/>
    <dgm:cxn modelId="{3D77E6D4-E397-41E5-ACB3-4E771BF73966}" type="presOf" srcId="{85E3F4E8-0D91-4C88-8385-0A659C4F6E0C}" destId="{142788C1-832F-456E-9618-88F19420BE01}" srcOrd="0" destOrd="0" presId="urn:microsoft.com/office/officeart/2008/layout/LinedList"/>
    <dgm:cxn modelId="{FCB022E7-02C1-4EE0-9795-37077D39FF72}" type="presParOf" srcId="{CBAAA09F-FCF5-4ABD-ABCE-776D350971AF}" destId="{8B4546F3-53C4-4473-A02F-B2D0C93A82F0}" srcOrd="0" destOrd="0" presId="urn:microsoft.com/office/officeart/2008/layout/LinedList"/>
    <dgm:cxn modelId="{5144C8E1-4A13-4E2A-A472-5F573573F72C}" type="presParOf" srcId="{CBAAA09F-FCF5-4ABD-ABCE-776D350971AF}" destId="{9216E9EB-FC83-4516-8A52-14D826D372EB}" srcOrd="1" destOrd="0" presId="urn:microsoft.com/office/officeart/2008/layout/LinedList"/>
    <dgm:cxn modelId="{AB41A7E2-D45A-4E6B-A682-FF3D3579B3C3}" type="presParOf" srcId="{9216E9EB-FC83-4516-8A52-14D826D372EB}" destId="{D49BC54D-22CA-4FEB-AD3C-79163D47F2E2}" srcOrd="0" destOrd="0" presId="urn:microsoft.com/office/officeart/2008/layout/LinedList"/>
    <dgm:cxn modelId="{D160D078-AF44-42F1-9D8D-127C1D66878E}" type="presParOf" srcId="{9216E9EB-FC83-4516-8A52-14D826D372EB}" destId="{B888F505-CBFC-4F2E-9F17-FFB6CCB0C882}" srcOrd="1" destOrd="0" presId="urn:microsoft.com/office/officeart/2008/layout/LinedList"/>
    <dgm:cxn modelId="{3ACA427F-D500-4BD4-B6EC-45629ECF00DE}" type="presParOf" srcId="{CBAAA09F-FCF5-4ABD-ABCE-776D350971AF}" destId="{684F33C4-2A2F-48A4-BAA9-0BAEB8AE26AE}" srcOrd="2" destOrd="0" presId="urn:microsoft.com/office/officeart/2008/layout/LinedList"/>
    <dgm:cxn modelId="{A9930835-9416-4E37-97F9-0BFD7400C4F5}" type="presParOf" srcId="{CBAAA09F-FCF5-4ABD-ABCE-776D350971AF}" destId="{7CDE5468-EFC6-4FA0-959E-0622EAD5CB3F}" srcOrd="3" destOrd="0" presId="urn:microsoft.com/office/officeart/2008/layout/LinedList"/>
    <dgm:cxn modelId="{D6941E59-7134-4EF8-B19C-9632365F20A8}" type="presParOf" srcId="{7CDE5468-EFC6-4FA0-959E-0622EAD5CB3F}" destId="{6FF7BA17-6160-49F3-A5AE-CEA48B2936C6}" srcOrd="0" destOrd="0" presId="urn:microsoft.com/office/officeart/2008/layout/LinedList"/>
    <dgm:cxn modelId="{0F15B040-850E-4679-9330-29CC7F1DE851}" type="presParOf" srcId="{7CDE5468-EFC6-4FA0-959E-0622EAD5CB3F}" destId="{6FBC2EAF-FA11-47D6-BFAF-1F43212FF27C}" srcOrd="1" destOrd="0" presId="urn:microsoft.com/office/officeart/2008/layout/LinedList"/>
    <dgm:cxn modelId="{B514142A-95CC-40AC-AAD1-9611888FA729}" type="presParOf" srcId="{CBAAA09F-FCF5-4ABD-ABCE-776D350971AF}" destId="{55CF8B2D-3A22-40E0-81AE-F1D71A2CA4D5}" srcOrd="4" destOrd="0" presId="urn:microsoft.com/office/officeart/2008/layout/LinedList"/>
    <dgm:cxn modelId="{C62E85A5-31DB-4D10-9B9B-BE704BBC3B3B}" type="presParOf" srcId="{CBAAA09F-FCF5-4ABD-ABCE-776D350971AF}" destId="{0FD94997-7ADF-4EED-8086-91257E4DD11E}" srcOrd="5" destOrd="0" presId="urn:microsoft.com/office/officeart/2008/layout/LinedList"/>
    <dgm:cxn modelId="{2626C7BD-3FC1-4AE4-B96D-7A587F3E18AE}" type="presParOf" srcId="{0FD94997-7ADF-4EED-8086-91257E4DD11E}" destId="{142788C1-832F-456E-9618-88F19420BE01}" srcOrd="0" destOrd="0" presId="urn:microsoft.com/office/officeart/2008/layout/LinedList"/>
    <dgm:cxn modelId="{8D13E5D3-05D7-4CAF-9ADA-B8081EF12DEB}" type="presParOf" srcId="{0FD94997-7ADF-4EED-8086-91257E4DD11E}" destId="{7093EAE0-8622-4446-8F71-5EB230507B0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6B5A17-AEC0-4E9C-AB79-FD045B213C6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AC11744-7F09-47F6-B3DC-F7020A41B707}">
      <dgm:prSet custT="1"/>
      <dgm:spPr/>
      <dgm:t>
        <a:bodyPr/>
        <a:lstStyle/>
        <a:p>
          <a:r>
            <a:rPr lang="en-US" sz="2400" b="1" i="1" dirty="0"/>
            <a:t>Within that rhetoric are the three rhetorical appeals:</a:t>
          </a:r>
          <a:endParaRPr lang="en-US" sz="2400" dirty="0"/>
        </a:p>
      </dgm:t>
    </dgm:pt>
    <dgm:pt modelId="{EFF23897-EFCD-4105-9EB4-E0000B176AFA}" type="parTrans" cxnId="{4AE17A66-AD23-40CE-AA76-6FE57BF5AE2F}">
      <dgm:prSet/>
      <dgm:spPr/>
      <dgm:t>
        <a:bodyPr/>
        <a:lstStyle/>
        <a:p>
          <a:endParaRPr lang="en-US"/>
        </a:p>
      </dgm:t>
    </dgm:pt>
    <dgm:pt modelId="{A440453F-6299-439E-AF50-98CA51E554D0}" type="sibTrans" cxnId="{4AE17A66-AD23-40CE-AA76-6FE57BF5AE2F}">
      <dgm:prSet/>
      <dgm:spPr/>
      <dgm:t>
        <a:bodyPr/>
        <a:lstStyle/>
        <a:p>
          <a:endParaRPr lang="en-US"/>
        </a:p>
      </dgm:t>
    </dgm:pt>
    <dgm:pt modelId="{95045970-F722-4BC2-89FE-C346C388CD35}">
      <dgm:prSet/>
      <dgm:spPr/>
      <dgm:t>
        <a:bodyPr/>
        <a:lstStyle/>
        <a:p>
          <a:r>
            <a:rPr lang="en-US" b="1" i="1" dirty="0"/>
            <a:t>Logos</a:t>
          </a:r>
          <a:r>
            <a:rPr lang="en-US" dirty="0"/>
            <a:t> or the appeal to reason relies on logic or reason. Logos often depends on the use of inductive or deductive reasoning.</a:t>
          </a:r>
        </a:p>
      </dgm:t>
    </dgm:pt>
    <dgm:pt modelId="{4FCD5AAE-E322-4E65-866E-8FFFB94CB110}" type="parTrans" cxnId="{513C2A1F-043C-4F06-AE85-E55A98090FD0}">
      <dgm:prSet/>
      <dgm:spPr/>
      <dgm:t>
        <a:bodyPr/>
        <a:lstStyle/>
        <a:p>
          <a:endParaRPr lang="en-US"/>
        </a:p>
      </dgm:t>
    </dgm:pt>
    <dgm:pt modelId="{2D765926-B6A6-4A73-807E-6B7FF04EB7FE}" type="sibTrans" cxnId="{513C2A1F-043C-4F06-AE85-E55A98090FD0}">
      <dgm:prSet/>
      <dgm:spPr/>
      <dgm:t>
        <a:bodyPr/>
        <a:lstStyle/>
        <a:p>
          <a:endParaRPr lang="en-US"/>
        </a:p>
      </dgm:t>
    </dgm:pt>
    <dgm:pt modelId="{969C5892-7083-4CA5-AD6B-4239DD0A9388}">
      <dgm:prSet/>
      <dgm:spPr/>
      <dgm:t>
        <a:bodyPr/>
        <a:lstStyle/>
        <a:p>
          <a:r>
            <a:rPr lang="en-US" b="1" i="1" dirty="0"/>
            <a:t>Ethos</a:t>
          </a:r>
          <a:r>
            <a:rPr lang="en-US" dirty="0"/>
            <a:t> or the ethical appeal is based on the character, credibility, or reliability of the writer. </a:t>
          </a:r>
        </a:p>
      </dgm:t>
    </dgm:pt>
    <dgm:pt modelId="{6E75FDCE-46AE-45E5-AC94-9B573B7CA2F5}" type="parTrans" cxnId="{8A8E0A76-1295-44B4-8B7F-A3B880DDB815}">
      <dgm:prSet/>
      <dgm:spPr/>
      <dgm:t>
        <a:bodyPr/>
        <a:lstStyle/>
        <a:p>
          <a:endParaRPr lang="en-US"/>
        </a:p>
      </dgm:t>
    </dgm:pt>
    <dgm:pt modelId="{B1DEBE2C-F76A-4DD5-AA18-CE469F49571B}" type="sibTrans" cxnId="{8A8E0A76-1295-44B4-8B7F-A3B880DDB815}">
      <dgm:prSet/>
      <dgm:spPr/>
      <dgm:t>
        <a:bodyPr/>
        <a:lstStyle/>
        <a:p>
          <a:endParaRPr lang="en-US"/>
        </a:p>
      </dgm:t>
    </dgm:pt>
    <dgm:pt modelId="{34A4F07B-E9B7-41AA-9C0C-5645F3691917}">
      <dgm:prSet/>
      <dgm:spPr/>
      <dgm:t>
        <a:bodyPr/>
        <a:lstStyle/>
        <a:p>
          <a:r>
            <a:rPr lang="en-US" b="1" i="1" dirty="0"/>
            <a:t>Pathos</a:t>
          </a:r>
          <a:r>
            <a:rPr lang="en-US" dirty="0"/>
            <a:t>, or emotional appeal, appeals to an audience's needs, values, and emotional sensibilities.</a:t>
          </a:r>
        </a:p>
      </dgm:t>
    </dgm:pt>
    <dgm:pt modelId="{96E38B15-957E-4F5F-8439-136146E50508}" type="parTrans" cxnId="{A0440B3B-1E45-42D8-8A68-A0B43931BFBE}">
      <dgm:prSet/>
      <dgm:spPr/>
      <dgm:t>
        <a:bodyPr/>
        <a:lstStyle/>
        <a:p>
          <a:endParaRPr lang="en-US"/>
        </a:p>
      </dgm:t>
    </dgm:pt>
    <dgm:pt modelId="{38C23A8B-352A-45FE-B82C-5C1A9796D445}" type="sibTrans" cxnId="{A0440B3B-1E45-42D8-8A68-A0B43931BFBE}">
      <dgm:prSet/>
      <dgm:spPr/>
      <dgm:t>
        <a:bodyPr/>
        <a:lstStyle/>
        <a:p>
          <a:endParaRPr lang="en-US"/>
        </a:p>
      </dgm:t>
    </dgm:pt>
    <dgm:pt modelId="{6DCEB1CA-0B64-4A14-9C5C-790535D21C35}" type="pres">
      <dgm:prSet presAssocID="{036B5A17-AEC0-4E9C-AB79-FD045B213C6F}" presName="linear" presStyleCnt="0">
        <dgm:presLayoutVars>
          <dgm:animLvl val="lvl"/>
          <dgm:resizeHandles val="exact"/>
        </dgm:presLayoutVars>
      </dgm:prSet>
      <dgm:spPr/>
    </dgm:pt>
    <dgm:pt modelId="{0BA0F725-C047-43B5-AA26-414C0143B1A6}" type="pres">
      <dgm:prSet presAssocID="{9AC11744-7F09-47F6-B3DC-F7020A41B707}" presName="parentText" presStyleLbl="node1" presStyleIdx="0" presStyleCnt="4">
        <dgm:presLayoutVars>
          <dgm:chMax val="0"/>
          <dgm:bulletEnabled val="1"/>
        </dgm:presLayoutVars>
      </dgm:prSet>
      <dgm:spPr/>
    </dgm:pt>
    <dgm:pt modelId="{55F2174A-D39F-4C4E-B9C2-E671387E87DC}" type="pres">
      <dgm:prSet presAssocID="{A440453F-6299-439E-AF50-98CA51E554D0}" presName="spacer" presStyleCnt="0"/>
      <dgm:spPr/>
    </dgm:pt>
    <dgm:pt modelId="{5654CE9D-C88C-484C-993B-3E0B37879B66}" type="pres">
      <dgm:prSet presAssocID="{95045970-F722-4BC2-89FE-C346C388CD35}" presName="parentText" presStyleLbl="node1" presStyleIdx="1" presStyleCnt="4">
        <dgm:presLayoutVars>
          <dgm:chMax val="0"/>
          <dgm:bulletEnabled val="1"/>
        </dgm:presLayoutVars>
      </dgm:prSet>
      <dgm:spPr/>
    </dgm:pt>
    <dgm:pt modelId="{20BD34E8-AB23-4D1B-B199-F9D7DFA592EA}" type="pres">
      <dgm:prSet presAssocID="{2D765926-B6A6-4A73-807E-6B7FF04EB7FE}" presName="spacer" presStyleCnt="0"/>
      <dgm:spPr/>
    </dgm:pt>
    <dgm:pt modelId="{35460DA1-F858-407E-8601-FE43CCC8F51B}" type="pres">
      <dgm:prSet presAssocID="{969C5892-7083-4CA5-AD6B-4239DD0A9388}" presName="parentText" presStyleLbl="node1" presStyleIdx="2" presStyleCnt="4">
        <dgm:presLayoutVars>
          <dgm:chMax val="0"/>
          <dgm:bulletEnabled val="1"/>
        </dgm:presLayoutVars>
      </dgm:prSet>
      <dgm:spPr/>
    </dgm:pt>
    <dgm:pt modelId="{3B3300AA-EC5D-42E9-AD2C-DF101A3B5608}" type="pres">
      <dgm:prSet presAssocID="{B1DEBE2C-F76A-4DD5-AA18-CE469F49571B}" presName="spacer" presStyleCnt="0"/>
      <dgm:spPr/>
    </dgm:pt>
    <dgm:pt modelId="{D03EE21A-1F58-471C-B284-712E7585A250}" type="pres">
      <dgm:prSet presAssocID="{34A4F07B-E9B7-41AA-9C0C-5645F3691917}" presName="parentText" presStyleLbl="node1" presStyleIdx="3" presStyleCnt="4">
        <dgm:presLayoutVars>
          <dgm:chMax val="0"/>
          <dgm:bulletEnabled val="1"/>
        </dgm:presLayoutVars>
      </dgm:prSet>
      <dgm:spPr/>
    </dgm:pt>
  </dgm:ptLst>
  <dgm:cxnLst>
    <dgm:cxn modelId="{4C328616-C25B-472B-998B-22EB20885132}" type="presOf" srcId="{969C5892-7083-4CA5-AD6B-4239DD0A9388}" destId="{35460DA1-F858-407E-8601-FE43CCC8F51B}" srcOrd="0" destOrd="0" presId="urn:microsoft.com/office/officeart/2005/8/layout/vList2"/>
    <dgm:cxn modelId="{513C2A1F-043C-4F06-AE85-E55A98090FD0}" srcId="{036B5A17-AEC0-4E9C-AB79-FD045B213C6F}" destId="{95045970-F722-4BC2-89FE-C346C388CD35}" srcOrd="1" destOrd="0" parTransId="{4FCD5AAE-E322-4E65-866E-8FFFB94CB110}" sibTransId="{2D765926-B6A6-4A73-807E-6B7FF04EB7FE}"/>
    <dgm:cxn modelId="{DE182834-43E0-45A2-A0C2-29CAFC7818FE}" type="presOf" srcId="{036B5A17-AEC0-4E9C-AB79-FD045B213C6F}" destId="{6DCEB1CA-0B64-4A14-9C5C-790535D21C35}" srcOrd="0" destOrd="0" presId="urn:microsoft.com/office/officeart/2005/8/layout/vList2"/>
    <dgm:cxn modelId="{A0440B3B-1E45-42D8-8A68-A0B43931BFBE}" srcId="{036B5A17-AEC0-4E9C-AB79-FD045B213C6F}" destId="{34A4F07B-E9B7-41AA-9C0C-5645F3691917}" srcOrd="3" destOrd="0" parTransId="{96E38B15-957E-4F5F-8439-136146E50508}" sibTransId="{38C23A8B-352A-45FE-B82C-5C1A9796D445}"/>
    <dgm:cxn modelId="{4AE17A66-AD23-40CE-AA76-6FE57BF5AE2F}" srcId="{036B5A17-AEC0-4E9C-AB79-FD045B213C6F}" destId="{9AC11744-7F09-47F6-B3DC-F7020A41B707}" srcOrd="0" destOrd="0" parTransId="{EFF23897-EFCD-4105-9EB4-E0000B176AFA}" sibTransId="{A440453F-6299-439E-AF50-98CA51E554D0}"/>
    <dgm:cxn modelId="{8A8E0A76-1295-44B4-8B7F-A3B880DDB815}" srcId="{036B5A17-AEC0-4E9C-AB79-FD045B213C6F}" destId="{969C5892-7083-4CA5-AD6B-4239DD0A9388}" srcOrd="2" destOrd="0" parTransId="{6E75FDCE-46AE-45E5-AC94-9B573B7CA2F5}" sibTransId="{B1DEBE2C-F76A-4DD5-AA18-CE469F49571B}"/>
    <dgm:cxn modelId="{86DC2E8D-C67C-42F9-914D-01F634276313}" type="presOf" srcId="{95045970-F722-4BC2-89FE-C346C388CD35}" destId="{5654CE9D-C88C-484C-993B-3E0B37879B66}" srcOrd="0" destOrd="0" presId="urn:microsoft.com/office/officeart/2005/8/layout/vList2"/>
    <dgm:cxn modelId="{05713DC5-43D8-4A58-84E4-BDA9895C2BF7}" type="presOf" srcId="{9AC11744-7F09-47F6-B3DC-F7020A41B707}" destId="{0BA0F725-C047-43B5-AA26-414C0143B1A6}" srcOrd="0" destOrd="0" presId="urn:microsoft.com/office/officeart/2005/8/layout/vList2"/>
    <dgm:cxn modelId="{D6BCE3EA-7E6A-43E7-84D9-6FD15CAB7E52}" type="presOf" srcId="{34A4F07B-E9B7-41AA-9C0C-5645F3691917}" destId="{D03EE21A-1F58-471C-B284-712E7585A250}" srcOrd="0" destOrd="0" presId="urn:microsoft.com/office/officeart/2005/8/layout/vList2"/>
    <dgm:cxn modelId="{53A9A8F2-3DEC-4F61-99B9-AED71081FCE4}" type="presParOf" srcId="{6DCEB1CA-0B64-4A14-9C5C-790535D21C35}" destId="{0BA0F725-C047-43B5-AA26-414C0143B1A6}" srcOrd="0" destOrd="0" presId="urn:microsoft.com/office/officeart/2005/8/layout/vList2"/>
    <dgm:cxn modelId="{B36BC8AD-AFBE-433B-B438-E8F124F51C64}" type="presParOf" srcId="{6DCEB1CA-0B64-4A14-9C5C-790535D21C35}" destId="{55F2174A-D39F-4C4E-B9C2-E671387E87DC}" srcOrd="1" destOrd="0" presId="urn:microsoft.com/office/officeart/2005/8/layout/vList2"/>
    <dgm:cxn modelId="{72C63FC7-1AB7-4720-AFDC-9CC754E3ADF3}" type="presParOf" srcId="{6DCEB1CA-0B64-4A14-9C5C-790535D21C35}" destId="{5654CE9D-C88C-484C-993B-3E0B37879B66}" srcOrd="2" destOrd="0" presId="urn:microsoft.com/office/officeart/2005/8/layout/vList2"/>
    <dgm:cxn modelId="{DD98FE84-81E9-4633-9B4B-38EAC47B9121}" type="presParOf" srcId="{6DCEB1CA-0B64-4A14-9C5C-790535D21C35}" destId="{20BD34E8-AB23-4D1B-B199-F9D7DFA592EA}" srcOrd="3" destOrd="0" presId="urn:microsoft.com/office/officeart/2005/8/layout/vList2"/>
    <dgm:cxn modelId="{E0214C3D-DD77-44CA-BB68-33FD13A079F2}" type="presParOf" srcId="{6DCEB1CA-0B64-4A14-9C5C-790535D21C35}" destId="{35460DA1-F858-407E-8601-FE43CCC8F51B}" srcOrd="4" destOrd="0" presId="urn:microsoft.com/office/officeart/2005/8/layout/vList2"/>
    <dgm:cxn modelId="{E4685D70-02EE-4A1C-879C-4CD489CAC56C}" type="presParOf" srcId="{6DCEB1CA-0B64-4A14-9C5C-790535D21C35}" destId="{3B3300AA-EC5D-42E9-AD2C-DF101A3B5608}" srcOrd="5" destOrd="0" presId="urn:microsoft.com/office/officeart/2005/8/layout/vList2"/>
    <dgm:cxn modelId="{9B0216B6-F546-497A-856E-5964361979D1}" type="presParOf" srcId="{6DCEB1CA-0B64-4A14-9C5C-790535D21C35}" destId="{D03EE21A-1F58-471C-B284-712E7585A25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BD03B-5D1F-454E-AE51-6BBB409D0E1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E941A8F-E66B-4837-94DC-D8F2B233E3E1}">
      <dgm:prSet custT="1"/>
      <dgm:spPr/>
      <dgm:t>
        <a:bodyPr/>
        <a:lstStyle/>
        <a:p>
          <a:r>
            <a:rPr lang="en-US" sz="3200" b="1" i="1" dirty="0"/>
            <a:t>The Electronic Edition</a:t>
          </a:r>
          <a:endParaRPr lang="en-US" sz="3200" dirty="0"/>
        </a:p>
      </dgm:t>
    </dgm:pt>
    <dgm:pt modelId="{1D7C4261-0B70-410F-87A1-96F171C127F5}" type="parTrans" cxnId="{375288A4-AE4F-412E-AFC9-F6956911BD32}">
      <dgm:prSet/>
      <dgm:spPr/>
      <dgm:t>
        <a:bodyPr/>
        <a:lstStyle/>
        <a:p>
          <a:endParaRPr lang="en-US"/>
        </a:p>
      </dgm:t>
    </dgm:pt>
    <dgm:pt modelId="{3E64FF41-23E6-479C-94F8-8348983BEA33}" type="sibTrans" cxnId="{375288A4-AE4F-412E-AFC9-F6956911BD32}">
      <dgm:prSet/>
      <dgm:spPr/>
      <dgm:t>
        <a:bodyPr/>
        <a:lstStyle/>
        <a:p>
          <a:endParaRPr lang="en-US"/>
        </a:p>
      </dgm:t>
    </dgm:pt>
    <dgm:pt modelId="{F054DB0B-B205-4AB1-B574-6BD620277FD0}">
      <dgm:prSet/>
      <dgm:spPr/>
      <dgm:t>
        <a:bodyPr/>
        <a:lstStyle/>
        <a:p>
          <a:r>
            <a:rPr lang="en-US"/>
            <a:t>Combining the use of print newspapers and technology in the classroom will engage your struggling readers, bored underachievers or IB/advanced students. We encourage you to have your students use the electronic edition at school and home.</a:t>
          </a:r>
        </a:p>
      </dgm:t>
    </dgm:pt>
    <dgm:pt modelId="{7C4AD926-F78A-4A91-A8A5-C1CF3D913C72}" type="parTrans" cxnId="{8B70959B-5BF9-4691-8E84-AC0E8FE518DA}">
      <dgm:prSet/>
      <dgm:spPr/>
      <dgm:t>
        <a:bodyPr/>
        <a:lstStyle/>
        <a:p>
          <a:endParaRPr lang="en-US"/>
        </a:p>
      </dgm:t>
    </dgm:pt>
    <dgm:pt modelId="{B514918C-B3F4-4FB2-A96D-82751B270984}" type="sibTrans" cxnId="{8B70959B-5BF9-4691-8E84-AC0E8FE518DA}">
      <dgm:prSet/>
      <dgm:spPr/>
      <dgm:t>
        <a:bodyPr/>
        <a:lstStyle/>
        <a:p>
          <a:endParaRPr lang="en-US"/>
        </a:p>
      </dgm:t>
    </dgm:pt>
    <dgm:pt modelId="{4AF14BCF-2BA9-4F32-A02D-7DA2E9798991}" type="pres">
      <dgm:prSet presAssocID="{3CFBD03B-5D1F-454E-AE51-6BBB409D0E12}" presName="linear" presStyleCnt="0">
        <dgm:presLayoutVars>
          <dgm:animLvl val="lvl"/>
          <dgm:resizeHandles val="exact"/>
        </dgm:presLayoutVars>
      </dgm:prSet>
      <dgm:spPr/>
    </dgm:pt>
    <dgm:pt modelId="{A8267F53-3957-40F8-B9A4-E77D2E41FE91}" type="pres">
      <dgm:prSet presAssocID="{7E941A8F-E66B-4837-94DC-D8F2B233E3E1}" presName="parentText" presStyleLbl="node1" presStyleIdx="0" presStyleCnt="2" custScaleY="71468" custLinFactNeighborX="9" custLinFactNeighborY="-48770">
        <dgm:presLayoutVars>
          <dgm:chMax val="0"/>
          <dgm:bulletEnabled val="1"/>
        </dgm:presLayoutVars>
      </dgm:prSet>
      <dgm:spPr/>
    </dgm:pt>
    <dgm:pt modelId="{2625A947-C630-4182-9AA1-883021AD52FC}" type="pres">
      <dgm:prSet presAssocID="{3E64FF41-23E6-479C-94F8-8348983BEA33}" presName="spacer" presStyleCnt="0"/>
      <dgm:spPr/>
    </dgm:pt>
    <dgm:pt modelId="{5432E70C-A49C-4737-A9D9-28D8856FDFAF}" type="pres">
      <dgm:prSet presAssocID="{F054DB0B-B205-4AB1-B574-6BD620277FD0}" presName="parentText" presStyleLbl="node1" presStyleIdx="1" presStyleCnt="2">
        <dgm:presLayoutVars>
          <dgm:chMax val="0"/>
          <dgm:bulletEnabled val="1"/>
        </dgm:presLayoutVars>
      </dgm:prSet>
      <dgm:spPr/>
    </dgm:pt>
  </dgm:ptLst>
  <dgm:cxnLst>
    <dgm:cxn modelId="{2BAE3F25-666A-49A4-B66B-494EB79BEE1D}" type="presOf" srcId="{7E941A8F-E66B-4837-94DC-D8F2B233E3E1}" destId="{A8267F53-3957-40F8-B9A4-E77D2E41FE91}" srcOrd="0" destOrd="0" presId="urn:microsoft.com/office/officeart/2005/8/layout/vList2"/>
    <dgm:cxn modelId="{7586DE3D-89E5-4BEA-BFA6-E3B39C49487E}" type="presOf" srcId="{3CFBD03B-5D1F-454E-AE51-6BBB409D0E12}" destId="{4AF14BCF-2BA9-4F32-A02D-7DA2E9798991}" srcOrd="0" destOrd="0" presId="urn:microsoft.com/office/officeart/2005/8/layout/vList2"/>
    <dgm:cxn modelId="{8B70959B-5BF9-4691-8E84-AC0E8FE518DA}" srcId="{3CFBD03B-5D1F-454E-AE51-6BBB409D0E12}" destId="{F054DB0B-B205-4AB1-B574-6BD620277FD0}" srcOrd="1" destOrd="0" parTransId="{7C4AD926-F78A-4A91-A8A5-C1CF3D913C72}" sibTransId="{B514918C-B3F4-4FB2-A96D-82751B270984}"/>
    <dgm:cxn modelId="{375288A4-AE4F-412E-AFC9-F6956911BD32}" srcId="{3CFBD03B-5D1F-454E-AE51-6BBB409D0E12}" destId="{7E941A8F-E66B-4837-94DC-D8F2B233E3E1}" srcOrd="0" destOrd="0" parTransId="{1D7C4261-0B70-410F-87A1-96F171C127F5}" sibTransId="{3E64FF41-23E6-479C-94F8-8348983BEA33}"/>
    <dgm:cxn modelId="{BE8D24B8-6F64-49CD-8ED5-01EAFDA5BA09}" type="presOf" srcId="{F054DB0B-B205-4AB1-B574-6BD620277FD0}" destId="{5432E70C-A49C-4737-A9D9-28D8856FDFAF}" srcOrd="0" destOrd="0" presId="urn:microsoft.com/office/officeart/2005/8/layout/vList2"/>
    <dgm:cxn modelId="{E07E8289-34D3-4B74-9244-B40A66F3A39E}" type="presParOf" srcId="{4AF14BCF-2BA9-4F32-A02D-7DA2E9798991}" destId="{A8267F53-3957-40F8-B9A4-E77D2E41FE91}" srcOrd="0" destOrd="0" presId="urn:microsoft.com/office/officeart/2005/8/layout/vList2"/>
    <dgm:cxn modelId="{FDC3848C-B742-48FA-891F-B67973F959A0}" type="presParOf" srcId="{4AF14BCF-2BA9-4F32-A02D-7DA2E9798991}" destId="{2625A947-C630-4182-9AA1-883021AD52FC}" srcOrd="1" destOrd="0" presId="urn:microsoft.com/office/officeart/2005/8/layout/vList2"/>
    <dgm:cxn modelId="{054CBF02-E3D2-4A41-8D54-50CB72365E4A}" type="presParOf" srcId="{4AF14BCF-2BA9-4F32-A02D-7DA2E9798991}" destId="{5432E70C-A49C-4737-A9D9-28D8856FDFA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1ACD26-B176-4ED1-8787-9777AE3BF8A5}" type="doc">
      <dgm:prSet loTypeId="urn:microsoft.com/office/officeart/2016/7/layout/HorizontalActionList" loCatId="List" qsTypeId="urn:microsoft.com/office/officeart/2005/8/quickstyle/simple5" qsCatId="simple" csTypeId="urn:microsoft.com/office/officeart/2005/8/colors/colorful1" csCatId="colorful" phldr="1"/>
      <dgm:spPr/>
      <dgm:t>
        <a:bodyPr/>
        <a:lstStyle/>
        <a:p>
          <a:endParaRPr lang="en-US"/>
        </a:p>
      </dgm:t>
    </dgm:pt>
    <dgm:pt modelId="{D01B12B2-9AD4-4BD0-8A00-82B502E5CBAE}">
      <dgm:prSet/>
      <dgm:spPr/>
      <dgm:t>
        <a:bodyPr/>
        <a:lstStyle/>
        <a:p>
          <a:r>
            <a:rPr lang="en-US"/>
            <a:t>Access</a:t>
          </a:r>
        </a:p>
      </dgm:t>
    </dgm:pt>
    <dgm:pt modelId="{5E9804B6-E489-4EA9-B003-C44E7B859A24}" type="parTrans" cxnId="{61C92685-0CAC-49F9-A8AC-8FD31D46F4DD}">
      <dgm:prSet/>
      <dgm:spPr/>
      <dgm:t>
        <a:bodyPr/>
        <a:lstStyle/>
        <a:p>
          <a:endParaRPr lang="en-US"/>
        </a:p>
      </dgm:t>
    </dgm:pt>
    <dgm:pt modelId="{75EDAC21-0894-4BBF-9EA4-1C4D85FB42C2}" type="sibTrans" cxnId="{61C92685-0CAC-49F9-A8AC-8FD31D46F4DD}">
      <dgm:prSet/>
      <dgm:spPr/>
      <dgm:t>
        <a:bodyPr/>
        <a:lstStyle/>
        <a:p>
          <a:endParaRPr lang="en-US"/>
        </a:p>
      </dgm:t>
    </dgm:pt>
    <dgm:pt modelId="{7AD7677E-7241-43E0-9639-4D5D210E3BF1}">
      <dgm:prSet/>
      <dgm:spPr/>
      <dgm:t>
        <a:bodyPr/>
        <a:lstStyle/>
        <a:p>
          <a:r>
            <a:rPr lang="en-US"/>
            <a:t>You can access all seven editions in all counties.</a:t>
          </a:r>
        </a:p>
      </dgm:t>
    </dgm:pt>
    <dgm:pt modelId="{96DE485B-92C4-460C-9EA5-59CD01ECC2C2}" type="parTrans" cxnId="{76EB44EE-6199-437D-9FF8-BFF84FC741AD}">
      <dgm:prSet/>
      <dgm:spPr/>
      <dgm:t>
        <a:bodyPr/>
        <a:lstStyle/>
        <a:p>
          <a:endParaRPr lang="en-US"/>
        </a:p>
      </dgm:t>
    </dgm:pt>
    <dgm:pt modelId="{5A2298D0-632A-4716-9163-25C43D26672F}" type="sibTrans" cxnId="{76EB44EE-6199-437D-9FF8-BFF84FC741AD}">
      <dgm:prSet/>
      <dgm:spPr/>
      <dgm:t>
        <a:bodyPr/>
        <a:lstStyle/>
        <a:p>
          <a:endParaRPr lang="en-US"/>
        </a:p>
      </dgm:t>
    </dgm:pt>
    <dgm:pt modelId="{91849218-3654-4B33-ABC6-17E20BF1A23C}">
      <dgm:prSet/>
      <dgm:spPr/>
      <dgm:t>
        <a:bodyPr/>
        <a:lstStyle/>
        <a:p>
          <a:r>
            <a:rPr lang="en-US"/>
            <a:t>E-Mail</a:t>
          </a:r>
        </a:p>
      </dgm:t>
    </dgm:pt>
    <dgm:pt modelId="{F7CD9D0A-E7FE-45D3-8BFF-A38F31775E4C}" type="parTrans" cxnId="{70717E1C-62AE-4BE9-9161-840035D3892F}">
      <dgm:prSet/>
      <dgm:spPr/>
      <dgm:t>
        <a:bodyPr/>
        <a:lstStyle/>
        <a:p>
          <a:endParaRPr lang="en-US"/>
        </a:p>
      </dgm:t>
    </dgm:pt>
    <dgm:pt modelId="{81B705E6-517A-4B35-819B-7D859E31AC70}" type="sibTrans" cxnId="{70717E1C-62AE-4BE9-9161-840035D3892F}">
      <dgm:prSet/>
      <dgm:spPr/>
      <dgm:t>
        <a:bodyPr/>
        <a:lstStyle/>
        <a:p>
          <a:endParaRPr lang="en-US"/>
        </a:p>
      </dgm:t>
    </dgm:pt>
    <dgm:pt modelId="{3E47CCE2-7548-444A-AEAB-6C0F4A4511CC}">
      <dgm:prSet/>
      <dgm:spPr/>
      <dgm:t>
        <a:bodyPr/>
        <a:lstStyle/>
        <a:p>
          <a:r>
            <a:rPr lang="en-US"/>
            <a:t>E-Mail Articles to your friends or family.</a:t>
          </a:r>
        </a:p>
      </dgm:t>
    </dgm:pt>
    <dgm:pt modelId="{BC82C129-3BFC-409B-916C-64C22ABB21BD}" type="parTrans" cxnId="{AC6414F8-7769-45E1-B8B6-47882F2E17BC}">
      <dgm:prSet/>
      <dgm:spPr/>
      <dgm:t>
        <a:bodyPr/>
        <a:lstStyle/>
        <a:p>
          <a:endParaRPr lang="en-US"/>
        </a:p>
      </dgm:t>
    </dgm:pt>
    <dgm:pt modelId="{2E18109B-4A80-4A7E-8AEB-03796AB31FEC}" type="sibTrans" cxnId="{AC6414F8-7769-45E1-B8B6-47882F2E17BC}">
      <dgm:prSet/>
      <dgm:spPr/>
      <dgm:t>
        <a:bodyPr/>
        <a:lstStyle/>
        <a:p>
          <a:endParaRPr lang="en-US"/>
        </a:p>
      </dgm:t>
    </dgm:pt>
    <dgm:pt modelId="{2FB2BF4B-4635-4364-9F56-438C16DC82CA}">
      <dgm:prSet/>
      <dgm:spPr/>
      <dgm:t>
        <a:bodyPr/>
        <a:lstStyle/>
        <a:p>
          <a:r>
            <a:rPr lang="en-US"/>
            <a:t>Print</a:t>
          </a:r>
        </a:p>
      </dgm:t>
    </dgm:pt>
    <dgm:pt modelId="{FA29EE56-011E-4CAD-A9C4-4BAE54B93C3D}" type="parTrans" cxnId="{D69F0AFA-DCE7-4579-933F-7C60C776CC0C}">
      <dgm:prSet/>
      <dgm:spPr/>
      <dgm:t>
        <a:bodyPr/>
        <a:lstStyle/>
        <a:p>
          <a:endParaRPr lang="en-US"/>
        </a:p>
      </dgm:t>
    </dgm:pt>
    <dgm:pt modelId="{79C9A5E2-2641-4527-B394-3D8A3EFBABA2}" type="sibTrans" cxnId="{D69F0AFA-DCE7-4579-933F-7C60C776CC0C}">
      <dgm:prSet/>
      <dgm:spPr/>
      <dgm:t>
        <a:bodyPr/>
        <a:lstStyle/>
        <a:p>
          <a:endParaRPr lang="en-US"/>
        </a:p>
      </dgm:t>
    </dgm:pt>
    <dgm:pt modelId="{DE237F66-3A07-482E-8E11-6FE06378F5AE}">
      <dgm:prSet/>
      <dgm:spPr/>
      <dgm:t>
        <a:bodyPr/>
        <a:lstStyle/>
        <a:p>
          <a:r>
            <a:rPr lang="en-US"/>
            <a:t>Save or print the articles you want to keep.</a:t>
          </a:r>
        </a:p>
      </dgm:t>
    </dgm:pt>
    <dgm:pt modelId="{D0123A3C-4EB5-42CD-A63C-72A52AC9F4CB}" type="parTrans" cxnId="{980BCEAC-299A-4606-BA97-947AF8429AEF}">
      <dgm:prSet/>
      <dgm:spPr/>
      <dgm:t>
        <a:bodyPr/>
        <a:lstStyle/>
        <a:p>
          <a:endParaRPr lang="en-US"/>
        </a:p>
      </dgm:t>
    </dgm:pt>
    <dgm:pt modelId="{5AA89530-D4C5-4784-B102-BE2327A1A291}" type="sibTrans" cxnId="{980BCEAC-299A-4606-BA97-947AF8429AEF}">
      <dgm:prSet/>
      <dgm:spPr/>
      <dgm:t>
        <a:bodyPr/>
        <a:lstStyle/>
        <a:p>
          <a:endParaRPr lang="en-US"/>
        </a:p>
      </dgm:t>
    </dgm:pt>
    <dgm:pt modelId="{40220EEF-9396-4D54-AE33-D3B442958088}">
      <dgm:prSet/>
      <dgm:spPr/>
      <dgm:t>
        <a:bodyPr/>
        <a:lstStyle/>
        <a:p>
          <a:r>
            <a:rPr lang="en-US"/>
            <a:t>Search</a:t>
          </a:r>
        </a:p>
      </dgm:t>
    </dgm:pt>
    <dgm:pt modelId="{0D810BAE-0DA6-4099-B05A-D778004D91AC}" type="parTrans" cxnId="{2BC1B594-67D0-4C2B-BAC4-6D29F239A0C6}">
      <dgm:prSet/>
      <dgm:spPr/>
      <dgm:t>
        <a:bodyPr/>
        <a:lstStyle/>
        <a:p>
          <a:endParaRPr lang="en-US"/>
        </a:p>
      </dgm:t>
    </dgm:pt>
    <dgm:pt modelId="{C56D9DD0-45B3-4B8F-93B4-910BE4FA276D}" type="sibTrans" cxnId="{2BC1B594-67D0-4C2B-BAC4-6D29F239A0C6}">
      <dgm:prSet/>
      <dgm:spPr/>
      <dgm:t>
        <a:bodyPr/>
        <a:lstStyle/>
        <a:p>
          <a:endParaRPr lang="en-US"/>
        </a:p>
      </dgm:t>
    </dgm:pt>
    <dgm:pt modelId="{EBA89701-E941-429D-899A-87653334B6E2}">
      <dgm:prSet/>
      <dgm:spPr/>
      <dgm:t>
        <a:bodyPr/>
        <a:lstStyle/>
        <a:p>
          <a:r>
            <a:rPr lang="en-US"/>
            <a:t>Search for past articles.</a:t>
          </a:r>
        </a:p>
      </dgm:t>
    </dgm:pt>
    <dgm:pt modelId="{85887F56-73B5-42EA-BF13-2BD1EFEED004}" type="parTrans" cxnId="{590C61D7-FFFB-4992-A2B4-4873574EE70E}">
      <dgm:prSet/>
      <dgm:spPr/>
      <dgm:t>
        <a:bodyPr/>
        <a:lstStyle/>
        <a:p>
          <a:endParaRPr lang="en-US"/>
        </a:p>
      </dgm:t>
    </dgm:pt>
    <dgm:pt modelId="{9ECC72CE-5B58-4128-807E-BA3543355200}" type="sibTrans" cxnId="{590C61D7-FFFB-4992-A2B4-4873574EE70E}">
      <dgm:prSet/>
      <dgm:spPr/>
      <dgm:t>
        <a:bodyPr/>
        <a:lstStyle/>
        <a:p>
          <a:endParaRPr lang="en-US"/>
        </a:p>
      </dgm:t>
    </dgm:pt>
    <dgm:pt modelId="{62A39EDC-42EE-464B-AC6A-440BEA1EF633}">
      <dgm:prSet/>
      <dgm:spPr/>
      <dgm:t>
        <a:bodyPr/>
        <a:lstStyle/>
        <a:p>
          <a:r>
            <a:rPr lang="en-US"/>
            <a:t>E-mail</a:t>
          </a:r>
        </a:p>
      </dgm:t>
    </dgm:pt>
    <dgm:pt modelId="{DA692453-31DB-4119-9F91-0CB1FEE492F0}" type="parTrans" cxnId="{9E159999-2A53-46D0-BC7E-85EF9E1789A2}">
      <dgm:prSet/>
      <dgm:spPr/>
      <dgm:t>
        <a:bodyPr/>
        <a:lstStyle/>
        <a:p>
          <a:endParaRPr lang="en-US"/>
        </a:p>
      </dgm:t>
    </dgm:pt>
    <dgm:pt modelId="{C2CDFDD2-3170-434F-8A4C-B9DF9720B89A}" type="sibTrans" cxnId="{9E159999-2A53-46D0-BC7E-85EF9E1789A2}">
      <dgm:prSet/>
      <dgm:spPr/>
      <dgm:t>
        <a:bodyPr/>
        <a:lstStyle/>
        <a:p>
          <a:endParaRPr lang="en-US"/>
        </a:p>
      </dgm:t>
    </dgm:pt>
    <dgm:pt modelId="{D542ACB9-7E4E-49A4-BC7E-78F1F438C4A1}">
      <dgm:prSet/>
      <dgm:spPr/>
      <dgm:t>
        <a:bodyPr/>
        <a:lstStyle/>
        <a:p>
          <a:r>
            <a:rPr lang="en-US"/>
            <a:t>E-mail notification for research and projects. </a:t>
          </a:r>
        </a:p>
      </dgm:t>
    </dgm:pt>
    <dgm:pt modelId="{11802615-DEDB-46F1-92AE-D9E35F34EADE}" type="parTrans" cxnId="{2967EB68-00F9-4C5A-A256-366B81D29705}">
      <dgm:prSet/>
      <dgm:spPr/>
      <dgm:t>
        <a:bodyPr/>
        <a:lstStyle/>
        <a:p>
          <a:endParaRPr lang="en-US"/>
        </a:p>
      </dgm:t>
    </dgm:pt>
    <dgm:pt modelId="{8AC3A8DA-C12C-40A3-A88A-47D9DBEE2FB3}" type="sibTrans" cxnId="{2967EB68-00F9-4C5A-A256-366B81D29705}">
      <dgm:prSet/>
      <dgm:spPr/>
      <dgm:t>
        <a:bodyPr/>
        <a:lstStyle/>
        <a:p>
          <a:endParaRPr lang="en-US"/>
        </a:p>
      </dgm:t>
    </dgm:pt>
    <dgm:pt modelId="{FF19D6F7-E405-47BC-90B1-33EF4388574C}" type="pres">
      <dgm:prSet presAssocID="{7A1ACD26-B176-4ED1-8787-9777AE3BF8A5}" presName="Name0" presStyleCnt="0">
        <dgm:presLayoutVars>
          <dgm:dir/>
          <dgm:animLvl val="lvl"/>
          <dgm:resizeHandles val="exact"/>
        </dgm:presLayoutVars>
      </dgm:prSet>
      <dgm:spPr/>
    </dgm:pt>
    <dgm:pt modelId="{854A5E9E-1656-450E-B29F-1D7629B85543}" type="pres">
      <dgm:prSet presAssocID="{D01B12B2-9AD4-4BD0-8A00-82B502E5CBAE}" presName="composite" presStyleCnt="0"/>
      <dgm:spPr/>
    </dgm:pt>
    <dgm:pt modelId="{76760EDE-9AF3-49AC-B4C8-B2D4CFA12072}" type="pres">
      <dgm:prSet presAssocID="{D01B12B2-9AD4-4BD0-8A00-82B502E5CBAE}" presName="parTx" presStyleLbl="alignNode1" presStyleIdx="0" presStyleCnt="5">
        <dgm:presLayoutVars>
          <dgm:chMax val="0"/>
          <dgm:chPref val="0"/>
        </dgm:presLayoutVars>
      </dgm:prSet>
      <dgm:spPr/>
    </dgm:pt>
    <dgm:pt modelId="{D02405BA-4F93-461D-8C33-353DEF71D439}" type="pres">
      <dgm:prSet presAssocID="{D01B12B2-9AD4-4BD0-8A00-82B502E5CBAE}" presName="desTx" presStyleLbl="alignAccFollowNode1" presStyleIdx="0" presStyleCnt="5">
        <dgm:presLayoutVars/>
      </dgm:prSet>
      <dgm:spPr/>
    </dgm:pt>
    <dgm:pt modelId="{DCCA19AD-A155-4416-949B-528D76907C56}" type="pres">
      <dgm:prSet presAssocID="{75EDAC21-0894-4BBF-9EA4-1C4D85FB42C2}" presName="space" presStyleCnt="0"/>
      <dgm:spPr/>
    </dgm:pt>
    <dgm:pt modelId="{9C1B9F9F-719E-4AF0-9318-5BD1DAD45EA1}" type="pres">
      <dgm:prSet presAssocID="{91849218-3654-4B33-ABC6-17E20BF1A23C}" presName="composite" presStyleCnt="0"/>
      <dgm:spPr/>
    </dgm:pt>
    <dgm:pt modelId="{DC3A309B-3C87-467F-8BAB-0C4F603B9A7A}" type="pres">
      <dgm:prSet presAssocID="{91849218-3654-4B33-ABC6-17E20BF1A23C}" presName="parTx" presStyleLbl="alignNode1" presStyleIdx="1" presStyleCnt="5">
        <dgm:presLayoutVars>
          <dgm:chMax val="0"/>
          <dgm:chPref val="0"/>
        </dgm:presLayoutVars>
      </dgm:prSet>
      <dgm:spPr/>
    </dgm:pt>
    <dgm:pt modelId="{0371D916-5F69-451E-A5EE-3F9252D9911A}" type="pres">
      <dgm:prSet presAssocID="{91849218-3654-4B33-ABC6-17E20BF1A23C}" presName="desTx" presStyleLbl="alignAccFollowNode1" presStyleIdx="1" presStyleCnt="5">
        <dgm:presLayoutVars/>
      </dgm:prSet>
      <dgm:spPr/>
    </dgm:pt>
    <dgm:pt modelId="{8345D60C-6FA0-4B0C-A6D3-836F5CA00DB9}" type="pres">
      <dgm:prSet presAssocID="{81B705E6-517A-4B35-819B-7D859E31AC70}" presName="space" presStyleCnt="0"/>
      <dgm:spPr/>
    </dgm:pt>
    <dgm:pt modelId="{005E8892-1A55-48D4-806F-4B7D1A71927B}" type="pres">
      <dgm:prSet presAssocID="{2FB2BF4B-4635-4364-9F56-438C16DC82CA}" presName="composite" presStyleCnt="0"/>
      <dgm:spPr/>
    </dgm:pt>
    <dgm:pt modelId="{E86CEB35-249D-445F-9863-8250C2E7641C}" type="pres">
      <dgm:prSet presAssocID="{2FB2BF4B-4635-4364-9F56-438C16DC82CA}" presName="parTx" presStyleLbl="alignNode1" presStyleIdx="2" presStyleCnt="5">
        <dgm:presLayoutVars>
          <dgm:chMax val="0"/>
          <dgm:chPref val="0"/>
        </dgm:presLayoutVars>
      </dgm:prSet>
      <dgm:spPr/>
    </dgm:pt>
    <dgm:pt modelId="{08AAB0BF-4716-4686-9F8F-2D5180985ECF}" type="pres">
      <dgm:prSet presAssocID="{2FB2BF4B-4635-4364-9F56-438C16DC82CA}" presName="desTx" presStyleLbl="alignAccFollowNode1" presStyleIdx="2" presStyleCnt="5">
        <dgm:presLayoutVars/>
      </dgm:prSet>
      <dgm:spPr/>
    </dgm:pt>
    <dgm:pt modelId="{E66F9AF4-168F-4B5C-B53B-FC711C5181E2}" type="pres">
      <dgm:prSet presAssocID="{79C9A5E2-2641-4527-B394-3D8A3EFBABA2}" presName="space" presStyleCnt="0"/>
      <dgm:spPr/>
    </dgm:pt>
    <dgm:pt modelId="{6B0C3CEE-8564-4983-9A23-FCE45458C9C8}" type="pres">
      <dgm:prSet presAssocID="{40220EEF-9396-4D54-AE33-D3B442958088}" presName="composite" presStyleCnt="0"/>
      <dgm:spPr/>
    </dgm:pt>
    <dgm:pt modelId="{11307E3A-31F7-4790-BC83-77B948450683}" type="pres">
      <dgm:prSet presAssocID="{40220EEF-9396-4D54-AE33-D3B442958088}" presName="parTx" presStyleLbl="alignNode1" presStyleIdx="3" presStyleCnt="5">
        <dgm:presLayoutVars>
          <dgm:chMax val="0"/>
          <dgm:chPref val="0"/>
        </dgm:presLayoutVars>
      </dgm:prSet>
      <dgm:spPr/>
    </dgm:pt>
    <dgm:pt modelId="{F7F56678-682F-4A47-ACF1-5AAFF7D8E357}" type="pres">
      <dgm:prSet presAssocID="{40220EEF-9396-4D54-AE33-D3B442958088}" presName="desTx" presStyleLbl="alignAccFollowNode1" presStyleIdx="3" presStyleCnt="5">
        <dgm:presLayoutVars/>
      </dgm:prSet>
      <dgm:spPr/>
    </dgm:pt>
    <dgm:pt modelId="{2F365389-C67A-4F74-BEE5-0084C479D976}" type="pres">
      <dgm:prSet presAssocID="{C56D9DD0-45B3-4B8F-93B4-910BE4FA276D}" presName="space" presStyleCnt="0"/>
      <dgm:spPr/>
    </dgm:pt>
    <dgm:pt modelId="{7F7688C8-9291-44A9-8603-CFCA796DF21D}" type="pres">
      <dgm:prSet presAssocID="{62A39EDC-42EE-464B-AC6A-440BEA1EF633}" presName="composite" presStyleCnt="0"/>
      <dgm:spPr/>
    </dgm:pt>
    <dgm:pt modelId="{EB86DE7F-3929-4AD0-B3E4-157C2757D942}" type="pres">
      <dgm:prSet presAssocID="{62A39EDC-42EE-464B-AC6A-440BEA1EF633}" presName="parTx" presStyleLbl="alignNode1" presStyleIdx="4" presStyleCnt="5">
        <dgm:presLayoutVars>
          <dgm:chMax val="0"/>
          <dgm:chPref val="0"/>
        </dgm:presLayoutVars>
      </dgm:prSet>
      <dgm:spPr/>
    </dgm:pt>
    <dgm:pt modelId="{C9F7E54E-E554-473B-AE03-11CBAB7940AA}" type="pres">
      <dgm:prSet presAssocID="{62A39EDC-42EE-464B-AC6A-440BEA1EF633}" presName="desTx" presStyleLbl="alignAccFollowNode1" presStyleIdx="4" presStyleCnt="5">
        <dgm:presLayoutVars/>
      </dgm:prSet>
      <dgm:spPr/>
    </dgm:pt>
  </dgm:ptLst>
  <dgm:cxnLst>
    <dgm:cxn modelId="{12A8DB11-3933-47AE-B923-88E5A2540C4B}" type="presOf" srcId="{62A39EDC-42EE-464B-AC6A-440BEA1EF633}" destId="{EB86DE7F-3929-4AD0-B3E4-157C2757D942}" srcOrd="0" destOrd="0" presId="urn:microsoft.com/office/officeart/2016/7/layout/HorizontalActionList"/>
    <dgm:cxn modelId="{70717E1C-62AE-4BE9-9161-840035D3892F}" srcId="{7A1ACD26-B176-4ED1-8787-9777AE3BF8A5}" destId="{91849218-3654-4B33-ABC6-17E20BF1A23C}" srcOrd="1" destOrd="0" parTransId="{F7CD9D0A-E7FE-45D3-8BFF-A38F31775E4C}" sibTransId="{81B705E6-517A-4B35-819B-7D859E31AC70}"/>
    <dgm:cxn modelId="{82A3A668-B5C4-4C8C-A610-8C40729B58BA}" type="presOf" srcId="{D542ACB9-7E4E-49A4-BC7E-78F1F438C4A1}" destId="{C9F7E54E-E554-473B-AE03-11CBAB7940AA}" srcOrd="0" destOrd="0" presId="urn:microsoft.com/office/officeart/2016/7/layout/HorizontalActionList"/>
    <dgm:cxn modelId="{2967EB68-00F9-4C5A-A256-366B81D29705}" srcId="{62A39EDC-42EE-464B-AC6A-440BEA1EF633}" destId="{D542ACB9-7E4E-49A4-BC7E-78F1F438C4A1}" srcOrd="0" destOrd="0" parTransId="{11802615-DEDB-46F1-92AE-D9E35F34EADE}" sibTransId="{8AC3A8DA-C12C-40A3-A88A-47D9DBEE2FB3}"/>
    <dgm:cxn modelId="{8B7F5D70-32CD-415C-83EC-89D64D479C1C}" type="presOf" srcId="{3E47CCE2-7548-444A-AEAB-6C0F4A4511CC}" destId="{0371D916-5F69-451E-A5EE-3F9252D9911A}" srcOrd="0" destOrd="0" presId="urn:microsoft.com/office/officeart/2016/7/layout/HorizontalActionList"/>
    <dgm:cxn modelId="{61C92685-0CAC-49F9-A8AC-8FD31D46F4DD}" srcId="{7A1ACD26-B176-4ED1-8787-9777AE3BF8A5}" destId="{D01B12B2-9AD4-4BD0-8A00-82B502E5CBAE}" srcOrd="0" destOrd="0" parTransId="{5E9804B6-E489-4EA9-B003-C44E7B859A24}" sibTransId="{75EDAC21-0894-4BBF-9EA4-1C4D85FB42C2}"/>
    <dgm:cxn modelId="{2BC1B594-67D0-4C2B-BAC4-6D29F239A0C6}" srcId="{7A1ACD26-B176-4ED1-8787-9777AE3BF8A5}" destId="{40220EEF-9396-4D54-AE33-D3B442958088}" srcOrd="3" destOrd="0" parTransId="{0D810BAE-0DA6-4099-B05A-D778004D91AC}" sibTransId="{C56D9DD0-45B3-4B8F-93B4-910BE4FA276D}"/>
    <dgm:cxn modelId="{47A1C595-C37D-4A3E-80E1-A7D18D4EEBD0}" type="presOf" srcId="{40220EEF-9396-4D54-AE33-D3B442958088}" destId="{11307E3A-31F7-4790-BC83-77B948450683}" srcOrd="0" destOrd="0" presId="urn:microsoft.com/office/officeart/2016/7/layout/HorizontalActionList"/>
    <dgm:cxn modelId="{9E159999-2A53-46D0-BC7E-85EF9E1789A2}" srcId="{7A1ACD26-B176-4ED1-8787-9777AE3BF8A5}" destId="{62A39EDC-42EE-464B-AC6A-440BEA1EF633}" srcOrd="4" destOrd="0" parTransId="{DA692453-31DB-4119-9F91-0CB1FEE492F0}" sibTransId="{C2CDFDD2-3170-434F-8A4C-B9DF9720B89A}"/>
    <dgm:cxn modelId="{531FD499-40CA-46F3-994B-076ECD6F815D}" type="presOf" srcId="{DE237F66-3A07-482E-8E11-6FE06378F5AE}" destId="{08AAB0BF-4716-4686-9F8F-2D5180985ECF}" srcOrd="0" destOrd="0" presId="urn:microsoft.com/office/officeart/2016/7/layout/HorizontalActionList"/>
    <dgm:cxn modelId="{980BCEAC-299A-4606-BA97-947AF8429AEF}" srcId="{2FB2BF4B-4635-4364-9F56-438C16DC82CA}" destId="{DE237F66-3A07-482E-8E11-6FE06378F5AE}" srcOrd="0" destOrd="0" parTransId="{D0123A3C-4EB5-42CD-A63C-72A52AC9F4CB}" sibTransId="{5AA89530-D4C5-4784-B102-BE2327A1A291}"/>
    <dgm:cxn modelId="{60EE79AF-7E80-4030-A4FA-6FCBE158160B}" type="presOf" srcId="{91849218-3654-4B33-ABC6-17E20BF1A23C}" destId="{DC3A309B-3C87-467F-8BAB-0C4F603B9A7A}" srcOrd="0" destOrd="0" presId="urn:microsoft.com/office/officeart/2016/7/layout/HorizontalActionList"/>
    <dgm:cxn modelId="{6199B3B8-FF4F-47F0-8954-BCC3C621FF39}" type="presOf" srcId="{EBA89701-E941-429D-899A-87653334B6E2}" destId="{F7F56678-682F-4A47-ACF1-5AAFF7D8E357}" srcOrd="0" destOrd="0" presId="urn:microsoft.com/office/officeart/2016/7/layout/HorizontalActionList"/>
    <dgm:cxn modelId="{590C61D7-FFFB-4992-A2B4-4873574EE70E}" srcId="{40220EEF-9396-4D54-AE33-D3B442958088}" destId="{EBA89701-E941-429D-899A-87653334B6E2}" srcOrd="0" destOrd="0" parTransId="{85887F56-73B5-42EA-BF13-2BD1EFEED004}" sibTransId="{9ECC72CE-5B58-4128-807E-BA3543355200}"/>
    <dgm:cxn modelId="{C6C13DD8-E9DB-46BC-8753-AA359CAF1D64}" type="presOf" srcId="{D01B12B2-9AD4-4BD0-8A00-82B502E5CBAE}" destId="{76760EDE-9AF3-49AC-B4C8-B2D4CFA12072}" srcOrd="0" destOrd="0" presId="urn:microsoft.com/office/officeart/2016/7/layout/HorizontalActionList"/>
    <dgm:cxn modelId="{6CE420E3-1828-4E87-A4AC-D1F8DED098F0}" type="presOf" srcId="{7A1ACD26-B176-4ED1-8787-9777AE3BF8A5}" destId="{FF19D6F7-E405-47BC-90B1-33EF4388574C}" srcOrd="0" destOrd="0" presId="urn:microsoft.com/office/officeart/2016/7/layout/HorizontalActionList"/>
    <dgm:cxn modelId="{437435E4-8D2E-4E8C-ACBD-7A6255823607}" type="presOf" srcId="{2FB2BF4B-4635-4364-9F56-438C16DC82CA}" destId="{E86CEB35-249D-445F-9863-8250C2E7641C}" srcOrd="0" destOrd="0" presId="urn:microsoft.com/office/officeart/2016/7/layout/HorizontalActionList"/>
    <dgm:cxn modelId="{76EB44EE-6199-437D-9FF8-BFF84FC741AD}" srcId="{D01B12B2-9AD4-4BD0-8A00-82B502E5CBAE}" destId="{7AD7677E-7241-43E0-9639-4D5D210E3BF1}" srcOrd="0" destOrd="0" parTransId="{96DE485B-92C4-460C-9EA5-59CD01ECC2C2}" sibTransId="{5A2298D0-632A-4716-9163-25C43D26672F}"/>
    <dgm:cxn modelId="{4DC6EAEF-6CEC-442A-A53F-8505A269C714}" type="presOf" srcId="{7AD7677E-7241-43E0-9639-4D5D210E3BF1}" destId="{D02405BA-4F93-461D-8C33-353DEF71D439}" srcOrd="0" destOrd="0" presId="urn:microsoft.com/office/officeart/2016/7/layout/HorizontalActionList"/>
    <dgm:cxn modelId="{AC6414F8-7769-45E1-B8B6-47882F2E17BC}" srcId="{91849218-3654-4B33-ABC6-17E20BF1A23C}" destId="{3E47CCE2-7548-444A-AEAB-6C0F4A4511CC}" srcOrd="0" destOrd="0" parTransId="{BC82C129-3BFC-409B-916C-64C22ABB21BD}" sibTransId="{2E18109B-4A80-4A7E-8AEB-03796AB31FEC}"/>
    <dgm:cxn modelId="{D69F0AFA-DCE7-4579-933F-7C60C776CC0C}" srcId="{7A1ACD26-B176-4ED1-8787-9777AE3BF8A5}" destId="{2FB2BF4B-4635-4364-9F56-438C16DC82CA}" srcOrd="2" destOrd="0" parTransId="{FA29EE56-011E-4CAD-A9C4-4BAE54B93C3D}" sibTransId="{79C9A5E2-2641-4527-B394-3D8A3EFBABA2}"/>
    <dgm:cxn modelId="{650E6FA1-B41A-438E-AFAF-E37E4E584995}" type="presParOf" srcId="{FF19D6F7-E405-47BC-90B1-33EF4388574C}" destId="{854A5E9E-1656-450E-B29F-1D7629B85543}" srcOrd="0" destOrd="0" presId="urn:microsoft.com/office/officeart/2016/7/layout/HorizontalActionList"/>
    <dgm:cxn modelId="{3D674A2B-0B45-4A0A-BFCE-5363C24C66AB}" type="presParOf" srcId="{854A5E9E-1656-450E-B29F-1D7629B85543}" destId="{76760EDE-9AF3-49AC-B4C8-B2D4CFA12072}" srcOrd="0" destOrd="0" presId="urn:microsoft.com/office/officeart/2016/7/layout/HorizontalActionList"/>
    <dgm:cxn modelId="{6474D3C4-97AC-4F8A-AF3D-40B7129D8F48}" type="presParOf" srcId="{854A5E9E-1656-450E-B29F-1D7629B85543}" destId="{D02405BA-4F93-461D-8C33-353DEF71D439}" srcOrd="1" destOrd="0" presId="urn:microsoft.com/office/officeart/2016/7/layout/HorizontalActionList"/>
    <dgm:cxn modelId="{26091DFD-F9CE-4990-A357-F254E2CBD724}" type="presParOf" srcId="{FF19D6F7-E405-47BC-90B1-33EF4388574C}" destId="{DCCA19AD-A155-4416-949B-528D76907C56}" srcOrd="1" destOrd="0" presId="urn:microsoft.com/office/officeart/2016/7/layout/HorizontalActionList"/>
    <dgm:cxn modelId="{DC6D6252-9D95-41AC-97BA-B055A8A1EAEC}" type="presParOf" srcId="{FF19D6F7-E405-47BC-90B1-33EF4388574C}" destId="{9C1B9F9F-719E-4AF0-9318-5BD1DAD45EA1}" srcOrd="2" destOrd="0" presId="urn:microsoft.com/office/officeart/2016/7/layout/HorizontalActionList"/>
    <dgm:cxn modelId="{20B58274-568E-483B-952C-251364A09F3E}" type="presParOf" srcId="{9C1B9F9F-719E-4AF0-9318-5BD1DAD45EA1}" destId="{DC3A309B-3C87-467F-8BAB-0C4F603B9A7A}" srcOrd="0" destOrd="0" presId="urn:microsoft.com/office/officeart/2016/7/layout/HorizontalActionList"/>
    <dgm:cxn modelId="{C0D374D5-C8C2-410D-9AAB-E5D163D4B3D3}" type="presParOf" srcId="{9C1B9F9F-719E-4AF0-9318-5BD1DAD45EA1}" destId="{0371D916-5F69-451E-A5EE-3F9252D9911A}" srcOrd="1" destOrd="0" presId="urn:microsoft.com/office/officeart/2016/7/layout/HorizontalActionList"/>
    <dgm:cxn modelId="{B8BA4221-2F41-4007-9E66-EE28FDB8FCD5}" type="presParOf" srcId="{FF19D6F7-E405-47BC-90B1-33EF4388574C}" destId="{8345D60C-6FA0-4B0C-A6D3-836F5CA00DB9}" srcOrd="3" destOrd="0" presId="urn:microsoft.com/office/officeart/2016/7/layout/HorizontalActionList"/>
    <dgm:cxn modelId="{BA894A7A-0894-4163-825E-5A5837B79381}" type="presParOf" srcId="{FF19D6F7-E405-47BC-90B1-33EF4388574C}" destId="{005E8892-1A55-48D4-806F-4B7D1A71927B}" srcOrd="4" destOrd="0" presId="urn:microsoft.com/office/officeart/2016/7/layout/HorizontalActionList"/>
    <dgm:cxn modelId="{D857A7C8-B322-4E29-9F64-8562CC5A1872}" type="presParOf" srcId="{005E8892-1A55-48D4-806F-4B7D1A71927B}" destId="{E86CEB35-249D-445F-9863-8250C2E7641C}" srcOrd="0" destOrd="0" presId="urn:microsoft.com/office/officeart/2016/7/layout/HorizontalActionList"/>
    <dgm:cxn modelId="{FFF48AD0-8BAD-4287-8FE1-8E38654BBB60}" type="presParOf" srcId="{005E8892-1A55-48D4-806F-4B7D1A71927B}" destId="{08AAB0BF-4716-4686-9F8F-2D5180985ECF}" srcOrd="1" destOrd="0" presId="urn:microsoft.com/office/officeart/2016/7/layout/HorizontalActionList"/>
    <dgm:cxn modelId="{7F2C6A4D-A0B9-44DD-B80E-0F9E5A959296}" type="presParOf" srcId="{FF19D6F7-E405-47BC-90B1-33EF4388574C}" destId="{E66F9AF4-168F-4B5C-B53B-FC711C5181E2}" srcOrd="5" destOrd="0" presId="urn:microsoft.com/office/officeart/2016/7/layout/HorizontalActionList"/>
    <dgm:cxn modelId="{B003BAED-920D-48C3-8198-6129DE4C3369}" type="presParOf" srcId="{FF19D6F7-E405-47BC-90B1-33EF4388574C}" destId="{6B0C3CEE-8564-4983-9A23-FCE45458C9C8}" srcOrd="6" destOrd="0" presId="urn:microsoft.com/office/officeart/2016/7/layout/HorizontalActionList"/>
    <dgm:cxn modelId="{6FE473C9-50DD-46C5-B13C-E3B65F7654B6}" type="presParOf" srcId="{6B0C3CEE-8564-4983-9A23-FCE45458C9C8}" destId="{11307E3A-31F7-4790-BC83-77B948450683}" srcOrd="0" destOrd="0" presId="urn:microsoft.com/office/officeart/2016/7/layout/HorizontalActionList"/>
    <dgm:cxn modelId="{958F3E78-7066-4D67-A7A1-C151326AD75E}" type="presParOf" srcId="{6B0C3CEE-8564-4983-9A23-FCE45458C9C8}" destId="{F7F56678-682F-4A47-ACF1-5AAFF7D8E357}" srcOrd="1" destOrd="0" presId="urn:microsoft.com/office/officeart/2016/7/layout/HorizontalActionList"/>
    <dgm:cxn modelId="{04AA77BE-1F57-4241-906B-DF2AC16F4832}" type="presParOf" srcId="{FF19D6F7-E405-47BC-90B1-33EF4388574C}" destId="{2F365389-C67A-4F74-BEE5-0084C479D976}" srcOrd="7" destOrd="0" presId="urn:microsoft.com/office/officeart/2016/7/layout/HorizontalActionList"/>
    <dgm:cxn modelId="{6CFFDD95-5163-41EE-AEF9-6C3D033C20A0}" type="presParOf" srcId="{FF19D6F7-E405-47BC-90B1-33EF4388574C}" destId="{7F7688C8-9291-44A9-8603-CFCA796DF21D}" srcOrd="8" destOrd="0" presId="urn:microsoft.com/office/officeart/2016/7/layout/HorizontalActionList"/>
    <dgm:cxn modelId="{AC006752-42D9-4680-817C-53E9D9A28795}" type="presParOf" srcId="{7F7688C8-9291-44A9-8603-CFCA796DF21D}" destId="{EB86DE7F-3929-4AD0-B3E4-157C2757D942}" srcOrd="0" destOrd="0" presId="urn:microsoft.com/office/officeart/2016/7/layout/HorizontalActionList"/>
    <dgm:cxn modelId="{576BEFE2-528B-44E3-A2DF-9BA131400BAE}" type="presParOf" srcId="{7F7688C8-9291-44A9-8603-CFCA796DF21D}" destId="{C9F7E54E-E554-473B-AE03-11CBAB7940A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1B589-D193-426A-9848-22704E0D3C01}">
      <dsp:nvSpPr>
        <dsp:cNvPr id="0" name=""/>
        <dsp:cNvSpPr/>
      </dsp:nvSpPr>
      <dsp:spPr>
        <a:xfrm>
          <a:off x="749153" y="3413"/>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Epic overview -- Steinback</a:t>
          </a:r>
        </a:p>
      </dsp:txBody>
      <dsp:txXfrm>
        <a:off x="749153" y="3413"/>
        <a:ext cx="2092988" cy="1255793"/>
      </dsp:txXfrm>
    </dsp:sp>
    <dsp:sp modelId="{9884A917-B34A-4EC7-89A9-069FAA84B640}">
      <dsp:nvSpPr>
        <dsp:cNvPr id="0" name=""/>
        <dsp:cNvSpPr/>
      </dsp:nvSpPr>
      <dsp:spPr>
        <a:xfrm>
          <a:off x="3051441" y="3413"/>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Small bites -- Single snapshot</a:t>
          </a:r>
        </a:p>
      </dsp:txBody>
      <dsp:txXfrm>
        <a:off x="3051441" y="3413"/>
        <a:ext cx="2092988" cy="1255793"/>
      </dsp:txXfrm>
    </dsp:sp>
    <dsp:sp modelId="{83C028F8-B861-4EC9-B2A5-A78C535715EC}">
      <dsp:nvSpPr>
        <dsp:cNvPr id="0" name=""/>
        <dsp:cNvSpPr/>
      </dsp:nvSpPr>
      <dsp:spPr>
        <a:xfrm>
          <a:off x="5353728" y="3413"/>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Day in the life -- Dirty jobs</a:t>
          </a:r>
        </a:p>
      </dsp:txBody>
      <dsp:txXfrm>
        <a:off x="5353728" y="3413"/>
        <a:ext cx="2092988" cy="1255793"/>
      </dsp:txXfrm>
    </dsp:sp>
    <dsp:sp modelId="{9C36EB57-0EA3-42DD-BEA0-D950AF6CB0D6}">
      <dsp:nvSpPr>
        <dsp:cNvPr id="0" name=""/>
        <dsp:cNvSpPr/>
      </dsp:nvSpPr>
      <dsp:spPr>
        <a:xfrm>
          <a:off x="749153" y="1468505"/>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Historical or cultural context</a:t>
          </a:r>
        </a:p>
      </dsp:txBody>
      <dsp:txXfrm>
        <a:off x="749153" y="1468505"/>
        <a:ext cx="2092988" cy="1255793"/>
      </dsp:txXfrm>
    </dsp:sp>
    <dsp:sp modelId="{810D515C-7860-4198-B785-A157A3C2B060}">
      <dsp:nvSpPr>
        <dsp:cNvPr id="0" name=""/>
        <dsp:cNvSpPr/>
      </dsp:nvSpPr>
      <dsp:spPr>
        <a:xfrm>
          <a:off x="3051441" y="1468505"/>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News peg</a:t>
          </a:r>
        </a:p>
      </dsp:txBody>
      <dsp:txXfrm>
        <a:off x="3051441" y="1468505"/>
        <a:ext cx="2092988" cy="1255793"/>
      </dsp:txXfrm>
    </dsp:sp>
    <dsp:sp modelId="{1CA0E60D-5DFF-49B3-BD11-CFB62F3FD6B5}">
      <dsp:nvSpPr>
        <dsp:cNvPr id="0" name=""/>
        <dsp:cNvSpPr/>
      </dsp:nvSpPr>
      <dsp:spPr>
        <a:xfrm>
          <a:off x="5353728" y="1468505"/>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Zoom in and out -- The ladder of abstraction</a:t>
          </a:r>
        </a:p>
      </dsp:txBody>
      <dsp:txXfrm>
        <a:off x="5353728" y="1468505"/>
        <a:ext cx="2092988" cy="1255793"/>
      </dsp:txXfrm>
    </dsp:sp>
    <dsp:sp modelId="{57B1C6D0-4890-4981-8735-8F7B52637333}">
      <dsp:nvSpPr>
        <dsp:cNvPr id="0" name=""/>
        <dsp:cNvSpPr/>
      </dsp:nvSpPr>
      <dsp:spPr>
        <a:xfrm>
          <a:off x="3051441" y="2933597"/>
          <a:ext cx="2092988" cy="12557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Weave between scenes and summary -- A/B/A/B/A</a:t>
          </a:r>
        </a:p>
      </dsp:txBody>
      <dsp:txXfrm>
        <a:off x="3051441" y="2933597"/>
        <a:ext cx="2092988" cy="1255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CA619-0756-4661-A532-9A4959DF4846}">
      <dsp:nvSpPr>
        <dsp:cNvPr id="0" name=""/>
        <dsp:cNvSpPr/>
      </dsp:nvSpPr>
      <dsp:spPr>
        <a:xfrm>
          <a:off x="2401" y="191502"/>
          <a:ext cx="1904899" cy="11429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Make a timeline, character list, scenes</a:t>
          </a:r>
        </a:p>
      </dsp:txBody>
      <dsp:txXfrm>
        <a:off x="2401" y="191502"/>
        <a:ext cx="1904899" cy="1142939"/>
      </dsp:txXfrm>
    </dsp:sp>
    <dsp:sp modelId="{62F6A192-F6C6-4FC4-85BF-928781397A6F}">
      <dsp:nvSpPr>
        <dsp:cNvPr id="0" name=""/>
        <dsp:cNvSpPr/>
      </dsp:nvSpPr>
      <dsp:spPr>
        <a:xfrm>
          <a:off x="2097790" y="191502"/>
          <a:ext cx="1904899" cy="11429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Why do you want to tell it?</a:t>
          </a:r>
        </a:p>
      </dsp:txBody>
      <dsp:txXfrm>
        <a:off x="2097790" y="191502"/>
        <a:ext cx="1904899" cy="1142939"/>
      </dsp:txXfrm>
    </dsp:sp>
    <dsp:sp modelId="{1B11ECE5-8F75-4CC9-AE67-3E26598D1E70}">
      <dsp:nvSpPr>
        <dsp:cNvPr id="0" name=""/>
        <dsp:cNvSpPr/>
      </dsp:nvSpPr>
      <dsp:spPr>
        <a:xfrm>
          <a:off x="4193180" y="191502"/>
          <a:ext cx="1904899" cy="11429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Keep notepads everywhere -- Write in the shower, driving, walking the  dog</a:t>
          </a:r>
        </a:p>
      </dsp:txBody>
      <dsp:txXfrm>
        <a:off x="4193180" y="191502"/>
        <a:ext cx="1904899" cy="1142939"/>
      </dsp:txXfrm>
    </dsp:sp>
    <dsp:sp modelId="{E8C4AC13-5483-4D89-AB5B-AF005549078A}">
      <dsp:nvSpPr>
        <dsp:cNvPr id="0" name=""/>
        <dsp:cNvSpPr/>
      </dsp:nvSpPr>
      <dsp:spPr>
        <a:xfrm>
          <a:off x="6288570" y="191502"/>
          <a:ext cx="1904899" cy="11429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Stash your notes -- Use brackets for things you don’t remember</a:t>
          </a:r>
        </a:p>
      </dsp:txBody>
      <dsp:txXfrm>
        <a:off x="6288570" y="191502"/>
        <a:ext cx="1904899" cy="1142939"/>
      </dsp:txXfrm>
    </dsp:sp>
    <dsp:sp modelId="{D2F4B18D-961C-4F21-8845-AC3998A85A65}">
      <dsp:nvSpPr>
        <dsp:cNvPr id="0" name=""/>
        <dsp:cNvSpPr/>
      </dsp:nvSpPr>
      <dsp:spPr>
        <a:xfrm>
          <a:off x="2401" y="1524932"/>
          <a:ext cx="1904899" cy="11429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Close your eyes and picture the movie</a:t>
          </a:r>
        </a:p>
      </dsp:txBody>
      <dsp:txXfrm>
        <a:off x="2401" y="1524932"/>
        <a:ext cx="1904899" cy="1142939"/>
      </dsp:txXfrm>
    </dsp:sp>
    <dsp:sp modelId="{BC81D6DC-683F-4A7F-81E5-21CBFBEED851}">
      <dsp:nvSpPr>
        <dsp:cNvPr id="0" name=""/>
        <dsp:cNvSpPr/>
      </dsp:nvSpPr>
      <dsp:spPr>
        <a:xfrm>
          <a:off x="2097790" y="1524932"/>
          <a:ext cx="1904899" cy="11429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Tell it to the dog</a:t>
          </a:r>
        </a:p>
      </dsp:txBody>
      <dsp:txXfrm>
        <a:off x="2097790" y="1524932"/>
        <a:ext cx="1904899" cy="1142939"/>
      </dsp:txXfrm>
    </dsp:sp>
    <dsp:sp modelId="{B756B1D4-F172-45AB-BD56-7AED57ACE7BB}">
      <dsp:nvSpPr>
        <dsp:cNvPr id="0" name=""/>
        <dsp:cNvSpPr/>
      </dsp:nvSpPr>
      <dsp:spPr>
        <a:xfrm>
          <a:off x="4193180" y="1524932"/>
          <a:ext cx="1904899" cy="11429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Go into a cave -- No internet, noise, distractions</a:t>
          </a:r>
        </a:p>
      </dsp:txBody>
      <dsp:txXfrm>
        <a:off x="4193180" y="1524932"/>
        <a:ext cx="1904899" cy="1142939"/>
      </dsp:txXfrm>
    </dsp:sp>
    <dsp:sp modelId="{8C61727A-67D5-4F3A-B14C-121149A20980}">
      <dsp:nvSpPr>
        <dsp:cNvPr id="0" name=""/>
        <dsp:cNvSpPr/>
      </dsp:nvSpPr>
      <dsp:spPr>
        <a:xfrm>
          <a:off x="6288570" y="1524932"/>
          <a:ext cx="1904899" cy="11429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Show don’t tell -- He had a big appetite vs. He ate four cheeseburgers</a:t>
          </a:r>
        </a:p>
      </dsp:txBody>
      <dsp:txXfrm>
        <a:off x="6288570" y="1524932"/>
        <a:ext cx="1904899" cy="1142939"/>
      </dsp:txXfrm>
    </dsp:sp>
    <dsp:sp modelId="{135D58D0-54AF-4DCB-8990-0CB79829C591}">
      <dsp:nvSpPr>
        <dsp:cNvPr id="0" name=""/>
        <dsp:cNvSpPr/>
      </dsp:nvSpPr>
      <dsp:spPr>
        <a:xfrm>
          <a:off x="2097790" y="2858362"/>
          <a:ext cx="1904899" cy="11429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Drop gold coins -- Foreshadow, glimpse the gun, wonder</a:t>
          </a:r>
        </a:p>
      </dsp:txBody>
      <dsp:txXfrm>
        <a:off x="2097790" y="2858362"/>
        <a:ext cx="1904899" cy="1142939"/>
      </dsp:txXfrm>
    </dsp:sp>
    <dsp:sp modelId="{7C25FD2C-6CC7-4384-AD9F-7E18CEA464C2}">
      <dsp:nvSpPr>
        <dsp:cNvPr id="0" name=""/>
        <dsp:cNvSpPr/>
      </dsp:nvSpPr>
      <dsp:spPr>
        <a:xfrm>
          <a:off x="4193180" y="2858362"/>
          <a:ext cx="1904899" cy="114293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Have someone read you your story -- Or record yourself reading it</a:t>
          </a:r>
        </a:p>
      </dsp:txBody>
      <dsp:txXfrm>
        <a:off x="4193180" y="2858362"/>
        <a:ext cx="1904899" cy="1142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546F3-53C4-4473-A02F-B2D0C93A82F0}">
      <dsp:nvSpPr>
        <dsp:cNvPr id="0" name=""/>
        <dsp:cNvSpPr/>
      </dsp:nvSpPr>
      <dsp:spPr>
        <a:xfrm>
          <a:off x="0" y="1809"/>
          <a:ext cx="509890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9BC54D-22CA-4FEB-AD3C-79163D47F2E2}">
      <dsp:nvSpPr>
        <dsp:cNvPr id="0" name=""/>
        <dsp:cNvSpPr/>
      </dsp:nvSpPr>
      <dsp:spPr>
        <a:xfrm>
          <a:off x="0" y="1809"/>
          <a:ext cx="5098904" cy="123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Tampa Bay Times Newspaper in Education program is a cooperative effort between schools and the </a:t>
          </a:r>
          <a:r>
            <a:rPr lang="en-US" sz="1600" i="1" kern="1200"/>
            <a:t>Times</a:t>
          </a:r>
          <a:r>
            <a:rPr lang="en-US" sz="1600" kern="1200"/>
            <a:t> to promote the use of newspapers in print and electronic form as educational resources. </a:t>
          </a:r>
        </a:p>
      </dsp:txBody>
      <dsp:txXfrm>
        <a:off x="0" y="1809"/>
        <a:ext cx="5098904" cy="1233866"/>
      </dsp:txXfrm>
    </dsp:sp>
    <dsp:sp modelId="{684F33C4-2A2F-48A4-BAA9-0BAEB8AE26AE}">
      <dsp:nvSpPr>
        <dsp:cNvPr id="0" name=""/>
        <dsp:cNvSpPr/>
      </dsp:nvSpPr>
      <dsp:spPr>
        <a:xfrm>
          <a:off x="0" y="1235675"/>
          <a:ext cx="509890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7BA17-6160-49F3-A5AE-CEA48B2936C6}">
      <dsp:nvSpPr>
        <dsp:cNvPr id="0" name=""/>
        <dsp:cNvSpPr/>
      </dsp:nvSpPr>
      <dsp:spPr>
        <a:xfrm>
          <a:off x="0" y="1235675"/>
          <a:ext cx="5098904" cy="123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a:t>
          </a:r>
          <a:r>
            <a:rPr lang="en-US" sz="1600" i="1" kern="1200"/>
            <a:t>Times </a:t>
          </a:r>
          <a:r>
            <a:rPr lang="en-US" sz="1600" kern="1200"/>
            <a:t>began its NIE program in the 1970s and we are one of the few newspapers in the nation still providing print copies of the newspapers free of charge to educators (in public, private, alternative and home schools).</a:t>
          </a:r>
        </a:p>
      </dsp:txBody>
      <dsp:txXfrm>
        <a:off x="0" y="1235675"/>
        <a:ext cx="5098904" cy="1233866"/>
      </dsp:txXfrm>
    </dsp:sp>
    <dsp:sp modelId="{55CF8B2D-3A22-40E0-81AE-F1D71A2CA4D5}">
      <dsp:nvSpPr>
        <dsp:cNvPr id="0" name=""/>
        <dsp:cNvSpPr/>
      </dsp:nvSpPr>
      <dsp:spPr>
        <a:xfrm>
          <a:off x="0" y="2469541"/>
          <a:ext cx="509890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788C1-832F-456E-9618-88F19420BE01}">
      <dsp:nvSpPr>
        <dsp:cNvPr id="0" name=""/>
        <dsp:cNvSpPr/>
      </dsp:nvSpPr>
      <dsp:spPr>
        <a:xfrm>
          <a:off x="0" y="2469541"/>
          <a:ext cx="5098904" cy="123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goal of NIE is to build future, life-long readers, productive citizens and critical thinkers.</a:t>
          </a:r>
        </a:p>
      </dsp:txBody>
      <dsp:txXfrm>
        <a:off x="0" y="2469541"/>
        <a:ext cx="5098904" cy="1233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0F725-C047-43B5-AA26-414C0143B1A6}">
      <dsp:nvSpPr>
        <dsp:cNvPr id="0" name=""/>
        <dsp:cNvSpPr/>
      </dsp:nvSpPr>
      <dsp:spPr>
        <a:xfrm>
          <a:off x="0" y="247687"/>
          <a:ext cx="4869656" cy="11093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1" kern="1200" dirty="0"/>
            <a:t>Within that rhetoric are the three rhetorical appeals:</a:t>
          </a:r>
          <a:endParaRPr lang="en-US" sz="2400" kern="1200" dirty="0"/>
        </a:p>
      </dsp:txBody>
      <dsp:txXfrm>
        <a:off x="54152" y="301839"/>
        <a:ext cx="4761352" cy="1001002"/>
      </dsp:txXfrm>
    </dsp:sp>
    <dsp:sp modelId="{5654CE9D-C88C-484C-993B-3E0B37879B66}">
      <dsp:nvSpPr>
        <dsp:cNvPr id="0" name=""/>
        <dsp:cNvSpPr/>
      </dsp:nvSpPr>
      <dsp:spPr>
        <a:xfrm>
          <a:off x="0" y="1414593"/>
          <a:ext cx="4869656" cy="110930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Logos</a:t>
          </a:r>
          <a:r>
            <a:rPr lang="en-US" sz="2000" kern="1200" dirty="0"/>
            <a:t> or the appeal to reason relies on logic or reason. Logos often depends on the use of inductive or deductive reasoning.</a:t>
          </a:r>
        </a:p>
      </dsp:txBody>
      <dsp:txXfrm>
        <a:off x="54152" y="1468745"/>
        <a:ext cx="4761352" cy="1001002"/>
      </dsp:txXfrm>
    </dsp:sp>
    <dsp:sp modelId="{35460DA1-F858-407E-8601-FE43CCC8F51B}">
      <dsp:nvSpPr>
        <dsp:cNvPr id="0" name=""/>
        <dsp:cNvSpPr/>
      </dsp:nvSpPr>
      <dsp:spPr>
        <a:xfrm>
          <a:off x="0" y="2581500"/>
          <a:ext cx="4869656" cy="110930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Ethos</a:t>
          </a:r>
          <a:r>
            <a:rPr lang="en-US" sz="2000" kern="1200" dirty="0"/>
            <a:t> or the ethical appeal is based on the character, credibility, or reliability of the writer. </a:t>
          </a:r>
        </a:p>
      </dsp:txBody>
      <dsp:txXfrm>
        <a:off x="54152" y="2635652"/>
        <a:ext cx="4761352" cy="1001002"/>
      </dsp:txXfrm>
    </dsp:sp>
    <dsp:sp modelId="{D03EE21A-1F58-471C-B284-712E7585A250}">
      <dsp:nvSpPr>
        <dsp:cNvPr id="0" name=""/>
        <dsp:cNvSpPr/>
      </dsp:nvSpPr>
      <dsp:spPr>
        <a:xfrm>
          <a:off x="0" y="3748406"/>
          <a:ext cx="4869656" cy="11093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Pathos</a:t>
          </a:r>
          <a:r>
            <a:rPr lang="en-US" sz="2000" kern="1200" dirty="0"/>
            <a:t>, or emotional appeal, appeals to an audience's needs, values, and emotional sensibilities.</a:t>
          </a:r>
        </a:p>
      </dsp:txBody>
      <dsp:txXfrm>
        <a:off x="54152" y="3802558"/>
        <a:ext cx="4761352" cy="1001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67F53-3957-40F8-B9A4-E77D2E41FE91}">
      <dsp:nvSpPr>
        <dsp:cNvPr id="0" name=""/>
        <dsp:cNvSpPr/>
      </dsp:nvSpPr>
      <dsp:spPr>
        <a:xfrm>
          <a:off x="0" y="0"/>
          <a:ext cx="4869656" cy="21924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1" kern="1200" dirty="0"/>
            <a:t>The Electronic Edition</a:t>
          </a:r>
          <a:endParaRPr lang="en-US" sz="3200" kern="1200" dirty="0"/>
        </a:p>
      </dsp:txBody>
      <dsp:txXfrm>
        <a:off x="107027" y="107027"/>
        <a:ext cx="4655602" cy="1978398"/>
      </dsp:txXfrm>
    </dsp:sp>
    <dsp:sp modelId="{5432E70C-A49C-4737-A9D9-28D8856FDFAF}">
      <dsp:nvSpPr>
        <dsp:cNvPr id="0" name=""/>
        <dsp:cNvSpPr/>
      </dsp:nvSpPr>
      <dsp:spPr>
        <a:xfrm>
          <a:off x="0" y="2260094"/>
          <a:ext cx="4869656" cy="30677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Combining the use of print newspapers and technology in the classroom will engage your struggling readers, bored underachievers or IB/advanced students. We encourage you to have your students use the electronic edition at school and home.</a:t>
          </a:r>
        </a:p>
      </dsp:txBody>
      <dsp:txXfrm>
        <a:off x="149755" y="2409849"/>
        <a:ext cx="4570146" cy="27682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60EDE-9AF3-49AC-B4C8-B2D4CFA12072}">
      <dsp:nvSpPr>
        <dsp:cNvPr id="0" name=""/>
        <dsp:cNvSpPr/>
      </dsp:nvSpPr>
      <dsp:spPr>
        <a:xfrm>
          <a:off x="6505" y="757083"/>
          <a:ext cx="899139" cy="2697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052" tIns="71052" rIns="71052" bIns="71052" numCol="1" spcCol="1270" anchor="ctr" anchorCtr="0">
          <a:noAutofit/>
        </a:bodyPr>
        <a:lstStyle/>
        <a:p>
          <a:pPr marL="0" lvl="0" indent="0" algn="ctr" defTabSz="622300">
            <a:lnSpc>
              <a:spcPct val="90000"/>
            </a:lnSpc>
            <a:spcBef>
              <a:spcPct val="0"/>
            </a:spcBef>
            <a:spcAft>
              <a:spcPct val="35000"/>
            </a:spcAft>
            <a:buNone/>
          </a:pPr>
          <a:r>
            <a:rPr lang="en-US" sz="1400" kern="1200"/>
            <a:t>Access</a:t>
          </a:r>
        </a:p>
      </dsp:txBody>
      <dsp:txXfrm>
        <a:off x="6505" y="757083"/>
        <a:ext cx="899139" cy="269741"/>
      </dsp:txXfrm>
    </dsp:sp>
    <dsp:sp modelId="{D02405BA-4F93-461D-8C33-353DEF71D439}">
      <dsp:nvSpPr>
        <dsp:cNvPr id="0" name=""/>
        <dsp:cNvSpPr/>
      </dsp:nvSpPr>
      <dsp:spPr>
        <a:xfrm>
          <a:off x="6505" y="1026825"/>
          <a:ext cx="899139" cy="200150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8815" tIns="88815" rIns="88815" bIns="88815" numCol="1" spcCol="1270" anchor="t" anchorCtr="0">
          <a:noAutofit/>
        </a:bodyPr>
        <a:lstStyle/>
        <a:p>
          <a:pPr marL="0" lvl="0" indent="0" algn="l" defTabSz="488950">
            <a:lnSpc>
              <a:spcPct val="90000"/>
            </a:lnSpc>
            <a:spcBef>
              <a:spcPct val="0"/>
            </a:spcBef>
            <a:spcAft>
              <a:spcPct val="35000"/>
            </a:spcAft>
            <a:buNone/>
          </a:pPr>
          <a:r>
            <a:rPr lang="en-US" sz="1100" kern="1200"/>
            <a:t>You can access all seven editions in all counties.</a:t>
          </a:r>
        </a:p>
      </dsp:txBody>
      <dsp:txXfrm>
        <a:off x="6505" y="1026825"/>
        <a:ext cx="899139" cy="2001509"/>
      </dsp:txXfrm>
    </dsp:sp>
    <dsp:sp modelId="{DC3A309B-3C87-467F-8BAB-0C4F603B9A7A}">
      <dsp:nvSpPr>
        <dsp:cNvPr id="0" name=""/>
        <dsp:cNvSpPr/>
      </dsp:nvSpPr>
      <dsp:spPr>
        <a:xfrm>
          <a:off x="1013434" y="757083"/>
          <a:ext cx="899139" cy="26974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052" tIns="71052" rIns="71052" bIns="71052" numCol="1" spcCol="1270" anchor="ctr" anchorCtr="0">
          <a:noAutofit/>
        </a:bodyPr>
        <a:lstStyle/>
        <a:p>
          <a:pPr marL="0" lvl="0" indent="0" algn="ctr" defTabSz="622300">
            <a:lnSpc>
              <a:spcPct val="90000"/>
            </a:lnSpc>
            <a:spcBef>
              <a:spcPct val="0"/>
            </a:spcBef>
            <a:spcAft>
              <a:spcPct val="35000"/>
            </a:spcAft>
            <a:buNone/>
          </a:pPr>
          <a:r>
            <a:rPr lang="en-US" sz="1400" kern="1200"/>
            <a:t>E-Mail</a:t>
          </a:r>
        </a:p>
      </dsp:txBody>
      <dsp:txXfrm>
        <a:off x="1013434" y="757083"/>
        <a:ext cx="899139" cy="269741"/>
      </dsp:txXfrm>
    </dsp:sp>
    <dsp:sp modelId="{0371D916-5F69-451E-A5EE-3F9252D9911A}">
      <dsp:nvSpPr>
        <dsp:cNvPr id="0" name=""/>
        <dsp:cNvSpPr/>
      </dsp:nvSpPr>
      <dsp:spPr>
        <a:xfrm>
          <a:off x="1013434" y="1026825"/>
          <a:ext cx="899139" cy="200150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8815" tIns="88815" rIns="88815" bIns="88815" numCol="1" spcCol="1270" anchor="t" anchorCtr="0">
          <a:noAutofit/>
        </a:bodyPr>
        <a:lstStyle/>
        <a:p>
          <a:pPr marL="0" lvl="0" indent="0" algn="l" defTabSz="488950">
            <a:lnSpc>
              <a:spcPct val="90000"/>
            </a:lnSpc>
            <a:spcBef>
              <a:spcPct val="0"/>
            </a:spcBef>
            <a:spcAft>
              <a:spcPct val="35000"/>
            </a:spcAft>
            <a:buNone/>
          </a:pPr>
          <a:r>
            <a:rPr lang="en-US" sz="1100" kern="1200"/>
            <a:t>E-Mail Articles to your friends or family.</a:t>
          </a:r>
        </a:p>
      </dsp:txBody>
      <dsp:txXfrm>
        <a:off x="1013434" y="1026825"/>
        <a:ext cx="899139" cy="2001509"/>
      </dsp:txXfrm>
    </dsp:sp>
    <dsp:sp modelId="{E86CEB35-249D-445F-9863-8250C2E7641C}">
      <dsp:nvSpPr>
        <dsp:cNvPr id="0" name=""/>
        <dsp:cNvSpPr/>
      </dsp:nvSpPr>
      <dsp:spPr>
        <a:xfrm>
          <a:off x="2020363" y="757083"/>
          <a:ext cx="899139" cy="26974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052" tIns="71052" rIns="71052" bIns="71052" numCol="1" spcCol="1270" anchor="ctr" anchorCtr="0">
          <a:noAutofit/>
        </a:bodyPr>
        <a:lstStyle/>
        <a:p>
          <a:pPr marL="0" lvl="0" indent="0" algn="ctr" defTabSz="622300">
            <a:lnSpc>
              <a:spcPct val="90000"/>
            </a:lnSpc>
            <a:spcBef>
              <a:spcPct val="0"/>
            </a:spcBef>
            <a:spcAft>
              <a:spcPct val="35000"/>
            </a:spcAft>
            <a:buNone/>
          </a:pPr>
          <a:r>
            <a:rPr lang="en-US" sz="1400" kern="1200"/>
            <a:t>Print</a:t>
          </a:r>
        </a:p>
      </dsp:txBody>
      <dsp:txXfrm>
        <a:off x="2020363" y="757083"/>
        <a:ext cx="899139" cy="269741"/>
      </dsp:txXfrm>
    </dsp:sp>
    <dsp:sp modelId="{08AAB0BF-4716-4686-9F8F-2D5180985ECF}">
      <dsp:nvSpPr>
        <dsp:cNvPr id="0" name=""/>
        <dsp:cNvSpPr/>
      </dsp:nvSpPr>
      <dsp:spPr>
        <a:xfrm>
          <a:off x="2020363" y="1026825"/>
          <a:ext cx="899139" cy="200150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8815" tIns="88815" rIns="88815" bIns="88815" numCol="1" spcCol="1270" anchor="t" anchorCtr="0">
          <a:noAutofit/>
        </a:bodyPr>
        <a:lstStyle/>
        <a:p>
          <a:pPr marL="0" lvl="0" indent="0" algn="l" defTabSz="488950">
            <a:lnSpc>
              <a:spcPct val="90000"/>
            </a:lnSpc>
            <a:spcBef>
              <a:spcPct val="0"/>
            </a:spcBef>
            <a:spcAft>
              <a:spcPct val="35000"/>
            </a:spcAft>
            <a:buNone/>
          </a:pPr>
          <a:r>
            <a:rPr lang="en-US" sz="1100" kern="1200"/>
            <a:t>Save or print the articles you want to keep.</a:t>
          </a:r>
        </a:p>
      </dsp:txBody>
      <dsp:txXfrm>
        <a:off x="2020363" y="1026825"/>
        <a:ext cx="899139" cy="2001509"/>
      </dsp:txXfrm>
    </dsp:sp>
    <dsp:sp modelId="{11307E3A-31F7-4790-BC83-77B948450683}">
      <dsp:nvSpPr>
        <dsp:cNvPr id="0" name=""/>
        <dsp:cNvSpPr/>
      </dsp:nvSpPr>
      <dsp:spPr>
        <a:xfrm>
          <a:off x="3027292" y="757083"/>
          <a:ext cx="899139" cy="26974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052" tIns="71052" rIns="71052" bIns="71052" numCol="1" spcCol="1270" anchor="ctr" anchorCtr="0">
          <a:noAutofit/>
        </a:bodyPr>
        <a:lstStyle/>
        <a:p>
          <a:pPr marL="0" lvl="0" indent="0" algn="ctr" defTabSz="622300">
            <a:lnSpc>
              <a:spcPct val="90000"/>
            </a:lnSpc>
            <a:spcBef>
              <a:spcPct val="0"/>
            </a:spcBef>
            <a:spcAft>
              <a:spcPct val="35000"/>
            </a:spcAft>
            <a:buNone/>
          </a:pPr>
          <a:r>
            <a:rPr lang="en-US" sz="1400" kern="1200"/>
            <a:t>Search</a:t>
          </a:r>
        </a:p>
      </dsp:txBody>
      <dsp:txXfrm>
        <a:off x="3027292" y="757083"/>
        <a:ext cx="899139" cy="269741"/>
      </dsp:txXfrm>
    </dsp:sp>
    <dsp:sp modelId="{F7F56678-682F-4A47-ACF1-5AAFF7D8E357}">
      <dsp:nvSpPr>
        <dsp:cNvPr id="0" name=""/>
        <dsp:cNvSpPr/>
      </dsp:nvSpPr>
      <dsp:spPr>
        <a:xfrm>
          <a:off x="3027292" y="1026825"/>
          <a:ext cx="899139" cy="200150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8815" tIns="88815" rIns="88815" bIns="88815" numCol="1" spcCol="1270" anchor="t" anchorCtr="0">
          <a:noAutofit/>
        </a:bodyPr>
        <a:lstStyle/>
        <a:p>
          <a:pPr marL="0" lvl="0" indent="0" algn="l" defTabSz="488950">
            <a:lnSpc>
              <a:spcPct val="90000"/>
            </a:lnSpc>
            <a:spcBef>
              <a:spcPct val="0"/>
            </a:spcBef>
            <a:spcAft>
              <a:spcPct val="35000"/>
            </a:spcAft>
            <a:buNone/>
          </a:pPr>
          <a:r>
            <a:rPr lang="en-US" sz="1100" kern="1200"/>
            <a:t>Search for past articles.</a:t>
          </a:r>
        </a:p>
      </dsp:txBody>
      <dsp:txXfrm>
        <a:off x="3027292" y="1026825"/>
        <a:ext cx="899139" cy="2001509"/>
      </dsp:txXfrm>
    </dsp:sp>
    <dsp:sp modelId="{EB86DE7F-3929-4AD0-B3E4-157C2757D942}">
      <dsp:nvSpPr>
        <dsp:cNvPr id="0" name=""/>
        <dsp:cNvSpPr/>
      </dsp:nvSpPr>
      <dsp:spPr>
        <a:xfrm>
          <a:off x="4034221" y="757083"/>
          <a:ext cx="899139" cy="269741"/>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1052" tIns="71052" rIns="71052" bIns="71052" numCol="1" spcCol="1270" anchor="ctr" anchorCtr="0">
          <a:noAutofit/>
        </a:bodyPr>
        <a:lstStyle/>
        <a:p>
          <a:pPr marL="0" lvl="0" indent="0" algn="ctr" defTabSz="622300">
            <a:lnSpc>
              <a:spcPct val="90000"/>
            </a:lnSpc>
            <a:spcBef>
              <a:spcPct val="0"/>
            </a:spcBef>
            <a:spcAft>
              <a:spcPct val="35000"/>
            </a:spcAft>
            <a:buNone/>
          </a:pPr>
          <a:r>
            <a:rPr lang="en-US" sz="1400" kern="1200"/>
            <a:t>E-mail</a:t>
          </a:r>
        </a:p>
      </dsp:txBody>
      <dsp:txXfrm>
        <a:off x="4034221" y="757083"/>
        <a:ext cx="899139" cy="269741"/>
      </dsp:txXfrm>
    </dsp:sp>
    <dsp:sp modelId="{C9F7E54E-E554-473B-AE03-11CBAB7940AA}">
      <dsp:nvSpPr>
        <dsp:cNvPr id="0" name=""/>
        <dsp:cNvSpPr/>
      </dsp:nvSpPr>
      <dsp:spPr>
        <a:xfrm>
          <a:off x="4034221" y="1026825"/>
          <a:ext cx="899139" cy="2001509"/>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8815" tIns="88815" rIns="88815" bIns="88815" numCol="1" spcCol="1270" anchor="t" anchorCtr="0">
          <a:noAutofit/>
        </a:bodyPr>
        <a:lstStyle/>
        <a:p>
          <a:pPr marL="0" lvl="0" indent="0" algn="l" defTabSz="488950">
            <a:lnSpc>
              <a:spcPct val="90000"/>
            </a:lnSpc>
            <a:spcBef>
              <a:spcPct val="0"/>
            </a:spcBef>
            <a:spcAft>
              <a:spcPct val="35000"/>
            </a:spcAft>
            <a:buNone/>
          </a:pPr>
          <a:r>
            <a:rPr lang="en-US" sz="1100" kern="1200"/>
            <a:t>E-mail notification for research and projects. </a:t>
          </a:r>
        </a:p>
      </dsp:txBody>
      <dsp:txXfrm>
        <a:off x="4034221" y="1026825"/>
        <a:ext cx="899139" cy="20015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D1D522-8B19-DD41-A92A-50172B7775C5}" type="datetimeFigureOut">
              <a:rPr lang="en-US" smtClean="0"/>
              <a:t>10/5/2021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FBF896-2F7F-AA48-AE52-E2061D997FA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3D86-E5F1-014B-A82C-0D4703A07727}" type="datetimeFigureOut">
              <a:rPr lang="en-US" smtClean="0"/>
              <a:t>10/5/2021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E43D5-76B7-B54F-BDD9-95FCEE32DCB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2</a:t>
            </a:fld>
            <a:endParaRPr lang="en-US"/>
          </a:p>
        </p:txBody>
      </p:sp>
    </p:spTree>
    <p:extLst>
      <p:ext uri="{BB962C8B-B14F-4D97-AF65-F5344CB8AC3E}">
        <p14:creationId xmlns:p14="http://schemas.microsoft.com/office/powerpoint/2010/main" val="14728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24</a:t>
            </a:fld>
            <a:endParaRPr lang="en-US"/>
          </a:p>
        </p:txBody>
      </p:sp>
    </p:spTree>
    <p:extLst>
      <p:ext uri="{BB962C8B-B14F-4D97-AF65-F5344CB8AC3E}">
        <p14:creationId xmlns:p14="http://schemas.microsoft.com/office/powerpoint/2010/main" val="420647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25</a:t>
            </a:fld>
            <a:endParaRPr lang="en-US"/>
          </a:p>
        </p:txBody>
      </p:sp>
    </p:spTree>
    <p:extLst>
      <p:ext uri="{BB962C8B-B14F-4D97-AF65-F5344CB8AC3E}">
        <p14:creationId xmlns:p14="http://schemas.microsoft.com/office/powerpoint/2010/main" val="1301238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27</a:t>
            </a:fld>
            <a:endParaRPr lang="en-US"/>
          </a:p>
        </p:txBody>
      </p:sp>
    </p:spTree>
    <p:extLst>
      <p:ext uri="{BB962C8B-B14F-4D97-AF65-F5344CB8AC3E}">
        <p14:creationId xmlns:p14="http://schemas.microsoft.com/office/powerpoint/2010/main" val="304858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29</a:t>
            </a:fld>
            <a:endParaRPr lang="en-US"/>
          </a:p>
        </p:txBody>
      </p:sp>
    </p:spTree>
    <p:extLst>
      <p:ext uri="{BB962C8B-B14F-4D97-AF65-F5344CB8AC3E}">
        <p14:creationId xmlns:p14="http://schemas.microsoft.com/office/powerpoint/2010/main" val="184531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30</a:t>
            </a:fld>
            <a:endParaRPr lang="en-US"/>
          </a:p>
        </p:txBody>
      </p:sp>
    </p:spTree>
    <p:extLst>
      <p:ext uri="{BB962C8B-B14F-4D97-AF65-F5344CB8AC3E}">
        <p14:creationId xmlns:p14="http://schemas.microsoft.com/office/powerpoint/2010/main" val="127962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31</a:t>
            </a:fld>
            <a:endParaRPr lang="en-US"/>
          </a:p>
        </p:txBody>
      </p:sp>
    </p:spTree>
    <p:extLst>
      <p:ext uri="{BB962C8B-B14F-4D97-AF65-F5344CB8AC3E}">
        <p14:creationId xmlns:p14="http://schemas.microsoft.com/office/powerpoint/2010/main" val="420184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32</a:t>
            </a:fld>
            <a:endParaRPr lang="en-US"/>
          </a:p>
        </p:txBody>
      </p:sp>
    </p:spTree>
    <p:extLst>
      <p:ext uri="{BB962C8B-B14F-4D97-AF65-F5344CB8AC3E}">
        <p14:creationId xmlns:p14="http://schemas.microsoft.com/office/powerpoint/2010/main" val="344539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33</a:t>
            </a:fld>
            <a:endParaRPr lang="en-US"/>
          </a:p>
        </p:txBody>
      </p:sp>
    </p:spTree>
    <p:extLst>
      <p:ext uri="{BB962C8B-B14F-4D97-AF65-F5344CB8AC3E}">
        <p14:creationId xmlns:p14="http://schemas.microsoft.com/office/powerpoint/2010/main" val="45305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34</a:t>
            </a:fld>
            <a:endParaRPr lang="en-US"/>
          </a:p>
        </p:txBody>
      </p:sp>
    </p:spTree>
    <p:extLst>
      <p:ext uri="{BB962C8B-B14F-4D97-AF65-F5344CB8AC3E}">
        <p14:creationId xmlns:p14="http://schemas.microsoft.com/office/powerpoint/2010/main" val="1011547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35</a:t>
            </a:fld>
            <a:endParaRPr lang="en-US"/>
          </a:p>
        </p:txBody>
      </p:sp>
    </p:spTree>
    <p:extLst>
      <p:ext uri="{BB962C8B-B14F-4D97-AF65-F5344CB8AC3E}">
        <p14:creationId xmlns:p14="http://schemas.microsoft.com/office/powerpoint/2010/main" val="242112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15</a:t>
            </a:fld>
            <a:endParaRPr lang="en-US"/>
          </a:p>
        </p:txBody>
      </p:sp>
    </p:spTree>
    <p:extLst>
      <p:ext uri="{BB962C8B-B14F-4D97-AF65-F5344CB8AC3E}">
        <p14:creationId xmlns:p14="http://schemas.microsoft.com/office/powerpoint/2010/main" val="168656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36</a:t>
            </a:fld>
            <a:endParaRPr lang="en-US"/>
          </a:p>
        </p:txBody>
      </p:sp>
    </p:spTree>
    <p:extLst>
      <p:ext uri="{BB962C8B-B14F-4D97-AF65-F5344CB8AC3E}">
        <p14:creationId xmlns:p14="http://schemas.microsoft.com/office/powerpoint/2010/main" val="119544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40</a:t>
            </a:fld>
            <a:endParaRPr lang="en-US"/>
          </a:p>
        </p:txBody>
      </p:sp>
    </p:spTree>
    <p:extLst>
      <p:ext uri="{BB962C8B-B14F-4D97-AF65-F5344CB8AC3E}">
        <p14:creationId xmlns:p14="http://schemas.microsoft.com/office/powerpoint/2010/main" val="412979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16</a:t>
            </a:fld>
            <a:endParaRPr lang="en-US"/>
          </a:p>
        </p:txBody>
      </p:sp>
    </p:spTree>
    <p:extLst>
      <p:ext uri="{BB962C8B-B14F-4D97-AF65-F5344CB8AC3E}">
        <p14:creationId xmlns:p14="http://schemas.microsoft.com/office/powerpoint/2010/main" val="310754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17</a:t>
            </a:fld>
            <a:endParaRPr lang="en-US"/>
          </a:p>
        </p:txBody>
      </p:sp>
    </p:spTree>
    <p:extLst>
      <p:ext uri="{BB962C8B-B14F-4D97-AF65-F5344CB8AC3E}">
        <p14:creationId xmlns:p14="http://schemas.microsoft.com/office/powerpoint/2010/main" val="39662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18</a:t>
            </a:fld>
            <a:endParaRPr lang="en-US"/>
          </a:p>
        </p:txBody>
      </p:sp>
    </p:spTree>
    <p:extLst>
      <p:ext uri="{BB962C8B-B14F-4D97-AF65-F5344CB8AC3E}">
        <p14:creationId xmlns:p14="http://schemas.microsoft.com/office/powerpoint/2010/main" val="248900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19</a:t>
            </a:fld>
            <a:endParaRPr lang="en-US"/>
          </a:p>
        </p:txBody>
      </p:sp>
    </p:spTree>
    <p:extLst>
      <p:ext uri="{BB962C8B-B14F-4D97-AF65-F5344CB8AC3E}">
        <p14:creationId xmlns:p14="http://schemas.microsoft.com/office/powerpoint/2010/main" val="97389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8E43D5-76B7-B54F-BDD9-95FCEE32DCBF}" type="slidenum">
              <a:rPr lang="en-US" smtClean="0"/>
              <a:t>20</a:t>
            </a:fld>
            <a:endParaRPr lang="en-US"/>
          </a:p>
        </p:txBody>
      </p:sp>
    </p:spTree>
    <p:extLst>
      <p:ext uri="{BB962C8B-B14F-4D97-AF65-F5344CB8AC3E}">
        <p14:creationId xmlns:p14="http://schemas.microsoft.com/office/powerpoint/2010/main" val="1552902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21</a:t>
            </a:fld>
            <a:endParaRPr lang="en-US"/>
          </a:p>
        </p:txBody>
      </p:sp>
    </p:spTree>
    <p:extLst>
      <p:ext uri="{BB962C8B-B14F-4D97-AF65-F5344CB8AC3E}">
        <p14:creationId xmlns:p14="http://schemas.microsoft.com/office/powerpoint/2010/main" val="2791896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E43D5-76B7-B54F-BDD9-95FCEE32DCBF}" type="slidenum">
              <a:rPr lang="en-US" smtClean="0"/>
              <a:t>22</a:t>
            </a:fld>
            <a:endParaRPr lang="en-US"/>
          </a:p>
        </p:txBody>
      </p:sp>
    </p:spTree>
    <p:extLst>
      <p:ext uri="{BB962C8B-B14F-4D97-AF65-F5344CB8AC3E}">
        <p14:creationId xmlns:p14="http://schemas.microsoft.com/office/powerpoint/2010/main" val="192779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4F60-65D8-48F7-81E2-6A5105277B3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DFAA29-7A27-4D9D-91DC-E05CDF6912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DABF5D-AB53-4268-8DD8-59D4F3202608}"/>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5" name="Footer Placeholder 4">
            <a:extLst>
              <a:ext uri="{FF2B5EF4-FFF2-40B4-BE49-F238E27FC236}">
                <a16:creationId xmlns:a16="http://schemas.microsoft.com/office/drawing/2014/main" id="{20EA00DE-BED7-4E4C-837A-F45AF8E9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24B24-6609-47FC-B326-60561E7972DE}"/>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93979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F06C-58F1-4B30-9371-ABCEBB975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13B86-C871-47DD-A916-6B5AFDDE28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F2624-3CB8-4B5B-9802-0AA9FE2558C6}"/>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5" name="Footer Placeholder 4">
            <a:extLst>
              <a:ext uri="{FF2B5EF4-FFF2-40B4-BE49-F238E27FC236}">
                <a16:creationId xmlns:a16="http://schemas.microsoft.com/office/drawing/2014/main" id="{97D883A0-FA33-48B5-BFA1-B958C0FF2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F6893-F039-4D5B-A782-C9E9525CA1FF}"/>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243363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D54C-903B-4241-9E3C-A0BD574A4F3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349124-2CCB-438C-BE76-215992C6A88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03A07-F417-43B9-9A28-56481C738A98}"/>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5" name="Footer Placeholder 4">
            <a:extLst>
              <a:ext uri="{FF2B5EF4-FFF2-40B4-BE49-F238E27FC236}">
                <a16:creationId xmlns:a16="http://schemas.microsoft.com/office/drawing/2014/main" id="{6845F9E2-5150-4A5F-BE2B-D24072E38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5CB92-B89F-4926-8597-D10ABE9CB7D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916182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532447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51636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178898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06322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63422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2163405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426952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9822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831E4-407F-48B3-A346-5FB01559B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EEB6F-A368-4E92-91C2-492E8F7275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6A179-21ED-4F81-9500-10DEBF04078F}"/>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5" name="Footer Placeholder 4">
            <a:extLst>
              <a:ext uri="{FF2B5EF4-FFF2-40B4-BE49-F238E27FC236}">
                <a16:creationId xmlns:a16="http://schemas.microsoft.com/office/drawing/2014/main" id="{B5D43EE5-D7AC-454C-B27F-26384438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F73D-E061-43ED-ABE1-ABA5ABD23C1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444372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7281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178606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4AC415-0CFF-994C-977D-B5A89CFE1190}" type="datetimeFigureOut">
              <a:rPr lang="en-US" smtClean="0"/>
              <a:pPr/>
              <a:t>10/5/2021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dirty="0"/>
          </a:p>
        </p:txBody>
      </p:sp>
    </p:spTree>
    <p:extLst>
      <p:ext uri="{BB962C8B-B14F-4D97-AF65-F5344CB8AC3E}">
        <p14:creationId xmlns:p14="http://schemas.microsoft.com/office/powerpoint/2010/main" val="364954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69BD5699-B114-4CB3-A7C1-52F9E0BE6A6E}"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649607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BD5699-B114-4CB3-A7C1-52F9E0BE6A6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1708272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9BD5699-B114-4CB3-A7C1-52F9E0BE6A6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2399935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BD5699-B114-4CB3-A7C1-52F9E0BE6A6E}"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139159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9BD5699-B114-4CB3-A7C1-52F9E0BE6A6E}"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3838336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9BD5699-B114-4CB3-A7C1-52F9E0BE6A6E}"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2579524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69BD5699-B114-4CB3-A7C1-52F9E0BE6A6E}"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72228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75AA-8ED1-4B5B-98FD-FFC49EA8BC2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F74DA6-3AC4-4682-BF51-CD14103A642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A7599E-AC06-4796-A03B-B31BDC2F7648}"/>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5" name="Footer Placeholder 4">
            <a:extLst>
              <a:ext uri="{FF2B5EF4-FFF2-40B4-BE49-F238E27FC236}">
                <a16:creationId xmlns:a16="http://schemas.microsoft.com/office/drawing/2014/main" id="{C919BD83-77A4-4EBD-9E8E-96533F0E8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4CB51-D974-477E-8070-8C6105AB00AA}"/>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036867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BD5699-B114-4CB3-A7C1-52F9E0BE6A6E}"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3236810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9BD5699-B114-4CB3-A7C1-52F9E0BE6A6E}"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762C4-312A-4842-821E-390F138C1A48}"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2698286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BD5699-B114-4CB3-A7C1-52F9E0BE6A6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4064004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9BD5699-B114-4CB3-A7C1-52F9E0BE6A6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62C4-312A-4842-821E-390F138C1A48}" type="slidenum">
              <a:rPr lang="en-US" smtClean="0"/>
              <a:t>‹#›</a:t>
            </a:fld>
            <a:endParaRPr lang="en-US"/>
          </a:p>
        </p:txBody>
      </p:sp>
    </p:spTree>
    <p:extLst>
      <p:ext uri="{BB962C8B-B14F-4D97-AF65-F5344CB8AC3E}">
        <p14:creationId xmlns:p14="http://schemas.microsoft.com/office/powerpoint/2010/main" val="210330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4736-5451-499B-8A4F-472FB9917C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B1CAC-CA87-4C10-8B97-CA3C54F2E0F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57BE3F-B17B-41D2-92D4-37A7154E2E5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922B6-5D65-468A-985C-8630F807C6C6}"/>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6" name="Footer Placeholder 5">
            <a:extLst>
              <a:ext uri="{FF2B5EF4-FFF2-40B4-BE49-F238E27FC236}">
                <a16:creationId xmlns:a16="http://schemas.microsoft.com/office/drawing/2014/main" id="{5DA6B025-29C0-46A8-B731-3B8E337D1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14F56-065D-4E0C-8081-D8AD3F0129E2}"/>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3574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EC06-C68F-4A6A-BAC9-4A33502BFD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81538C-4FD5-49B4-BA8D-C4FBC8CB9D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D5B592A-11A9-46F2-A824-8E77F3E029D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28CE81-704C-4D0A-94B6-4DDD4C7517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04BEF30-B169-4DF1-BA3D-18E7E717B13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09F5A-AA2A-482B-A23A-D6A5ACE6F3AE}"/>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8" name="Footer Placeholder 7">
            <a:extLst>
              <a:ext uri="{FF2B5EF4-FFF2-40B4-BE49-F238E27FC236}">
                <a16:creationId xmlns:a16="http://schemas.microsoft.com/office/drawing/2014/main" id="{D213DC84-EDEB-4C0F-AA7E-C1C5665BC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58F17B-777B-451B-A745-295C6F595C37}"/>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829322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A932-5749-416D-81EF-AF6CFD4ED5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C3A00A-8E13-4C66-8C21-97B96D2798D5}"/>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4" name="Footer Placeholder 3">
            <a:extLst>
              <a:ext uri="{FF2B5EF4-FFF2-40B4-BE49-F238E27FC236}">
                <a16:creationId xmlns:a16="http://schemas.microsoft.com/office/drawing/2014/main" id="{525F17A0-AE92-478A-8F17-7492B39FB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430D6-AB80-4458-ABA5-6E910B00BE5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932577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8A227-2834-4B8B-8AB7-63E13DEDF445}"/>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3" name="Footer Placeholder 2">
            <a:extLst>
              <a:ext uri="{FF2B5EF4-FFF2-40B4-BE49-F238E27FC236}">
                <a16:creationId xmlns:a16="http://schemas.microsoft.com/office/drawing/2014/main" id="{3DCDCA7B-98EC-42D4-86AD-294AB8E90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D6DAE9-0172-4D33-8094-DE7C00DD8276}"/>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136977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8A03-FA5E-4C87-8AD9-A7F05786F90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D2B4665-9947-4D82-A5A4-B61A0AEADC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053E4-8648-450C-B140-822B553CAA9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6023186-DD36-4FAA-867A-622D74EF6D11}"/>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6" name="Footer Placeholder 5">
            <a:extLst>
              <a:ext uri="{FF2B5EF4-FFF2-40B4-BE49-F238E27FC236}">
                <a16:creationId xmlns:a16="http://schemas.microsoft.com/office/drawing/2014/main" id="{78C7575C-EC12-488F-B5A5-E13E1A864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D9BED-E24A-4241-8F31-7656C4F97228}"/>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617464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EEACE-8BFD-496A-9FA0-215DCA41D3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91B533-9287-4918-9074-5C1F4851F53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B4FC53D-B995-4B5D-AB37-AD8B757329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715E7C4-EF31-4A3C-96CC-CC26BAE8DDBA}"/>
              </a:ext>
            </a:extLst>
          </p:cNvPr>
          <p:cNvSpPr>
            <a:spLocks noGrp="1"/>
          </p:cNvSpPr>
          <p:nvPr>
            <p:ph type="dt" sz="half" idx="10"/>
          </p:nvPr>
        </p:nvSpPr>
        <p:spPr/>
        <p:txBody>
          <a:bodyPr/>
          <a:lstStyle/>
          <a:p>
            <a:fld id="{5CE75CC1-6B3A-554C-82BA-8B76F58F020C}" type="datetimeFigureOut">
              <a:rPr lang="en-US" smtClean="0"/>
              <a:t>10/5/2021</a:t>
            </a:fld>
            <a:endParaRPr lang="en-US"/>
          </a:p>
        </p:txBody>
      </p:sp>
      <p:sp>
        <p:nvSpPr>
          <p:cNvPr id="6" name="Footer Placeholder 5">
            <a:extLst>
              <a:ext uri="{FF2B5EF4-FFF2-40B4-BE49-F238E27FC236}">
                <a16:creationId xmlns:a16="http://schemas.microsoft.com/office/drawing/2014/main" id="{4B281F5F-9715-4316-8D1A-07A89C69B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9837A-22B0-452C-95BC-1A13D159B28B}"/>
              </a:ext>
            </a:extLst>
          </p:cNvPr>
          <p:cNvSpPr>
            <a:spLocks noGrp="1"/>
          </p:cNvSpPr>
          <p:nvPr>
            <p:ph type="sldNum" sz="quarter" idx="12"/>
          </p:nvPr>
        </p:nvSpPr>
        <p:spPr/>
        <p:txBody>
          <a:bodyPr/>
          <a:lstStyle/>
          <a:p>
            <a:fld id="{DC3C1DE3-3800-D541-97CD-99363D547542}" type="slidenum">
              <a:rPr lang="en-US" smtClean="0"/>
              <a:t>‹#›</a:t>
            </a:fld>
            <a:endParaRPr lang="en-US"/>
          </a:p>
        </p:txBody>
      </p:sp>
    </p:spTree>
    <p:extLst>
      <p:ext uri="{BB962C8B-B14F-4D97-AF65-F5344CB8AC3E}">
        <p14:creationId xmlns:p14="http://schemas.microsoft.com/office/powerpoint/2010/main" val="368668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AA3B9-8D9A-426A-9D9A-71B454DDD0F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07440-39B3-4A5A-BFF1-251239394D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AD917-5303-4660-811D-E28AEA5BBC9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E75CC1-6B3A-554C-82BA-8B76F58F020C}" type="datetimeFigureOut">
              <a:rPr lang="en-US" smtClean="0"/>
              <a:t>10/5/2021</a:t>
            </a:fld>
            <a:endParaRPr lang="en-US"/>
          </a:p>
        </p:txBody>
      </p:sp>
      <p:sp>
        <p:nvSpPr>
          <p:cNvPr id="5" name="Footer Placeholder 4">
            <a:extLst>
              <a:ext uri="{FF2B5EF4-FFF2-40B4-BE49-F238E27FC236}">
                <a16:creationId xmlns:a16="http://schemas.microsoft.com/office/drawing/2014/main" id="{56D17471-AD21-43CE-A884-7955650BC71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107224-5B4B-4463-9887-F571EB9AFC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3C1DE3-3800-D541-97CD-99363D547542}" type="slidenum">
              <a:rPr lang="en-US" smtClean="0"/>
              <a:t>‹#›</a:t>
            </a:fld>
            <a:endParaRPr lang="en-US"/>
          </a:p>
        </p:txBody>
      </p:sp>
    </p:spTree>
    <p:extLst>
      <p:ext uri="{BB962C8B-B14F-4D97-AF65-F5344CB8AC3E}">
        <p14:creationId xmlns:p14="http://schemas.microsoft.com/office/powerpoint/2010/main" val="426914881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F0947-DA5F-8A4E-BBA4-95A87BADF07A}" type="datetimeFigureOut">
              <a:rPr lang="en-US" smtClean="0"/>
              <a:pPr/>
              <a:t>10/5/2021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06559-D0DD-0C42-A571-97112794FAA5}" type="slidenum">
              <a:rPr lang="en-US" smtClean="0"/>
              <a:pPr/>
              <a:t>‹#›</a:t>
            </a:fld>
            <a:endParaRPr lang="en-US" dirty="0"/>
          </a:p>
        </p:txBody>
      </p:sp>
    </p:spTree>
    <p:extLst>
      <p:ext uri="{BB962C8B-B14F-4D97-AF65-F5344CB8AC3E}">
        <p14:creationId xmlns:p14="http://schemas.microsoft.com/office/powerpoint/2010/main" val="346458099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69BD5699-B114-4CB3-A7C1-52F9E0BE6A6E}" type="datetimeFigureOut">
              <a:rPr lang="en-US" smtClean="0"/>
              <a:t>10/5/2021</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6E762C4-312A-4842-821E-390F138C1A48}" type="slidenum">
              <a:rPr lang="en-US" smtClean="0"/>
              <a:t>‹#›</a:t>
            </a:fld>
            <a:endParaRPr lang="en-US"/>
          </a:p>
        </p:txBody>
      </p:sp>
    </p:spTree>
    <p:extLst>
      <p:ext uri="{BB962C8B-B14F-4D97-AF65-F5344CB8AC3E}">
        <p14:creationId xmlns:p14="http://schemas.microsoft.com/office/powerpoint/2010/main" val="3999087343"/>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nieonline.com/tbtimes/" TargetMode="Externa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ww.tampabay.com/features/humaninterest/at-99-a-st-petersburg-man-finds-meaning-in-the-working-life/2132028/"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tampabay.com/features/humaninterest/time-is-short-but-zeke-the-dog-lives-to-keep-his-owner-alive/2202849/"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ampabay.com/features/humaninterest/on-valentines-day-a-boys-rite-of-passage-is-finding-the-right-words/216542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ampabay.com/narratives/2020/02/14/vivian-whitehurst-was-in-the-second-grade-when-she-met-a-cute-boy-his-name-was-ra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ieonline.com/tbtimes/special_investigations.cfm" TargetMode="External"/><Relationship Id="rId2" Type="http://schemas.openxmlformats.org/officeDocument/2006/relationships/hyperlink" Target="https://www.tampabay.com/blogs/writelane/2018/09/10/episode-8-finding-great-ideas-part-two/"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tmp"/><Relationship Id="rId4" Type="http://schemas.openxmlformats.org/officeDocument/2006/relationships/image" Target="../media/image27.tm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jpushkin@tampabay.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ordernie@tampabay.com"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poynter.org/educators-students/2021/writelane-podcast-has-a-new-home-back-at-poynter-where-it-started/" TargetMode="External"/><Relationship Id="rId1" Type="http://schemas.openxmlformats.org/officeDocument/2006/relationships/slideLayout" Target="../slideLayouts/slideLayout2.xml"/><Relationship Id="rId5" Type="http://schemas.openxmlformats.org/officeDocument/2006/relationships/hyperlink" Target="https://www.poynter.org/news/educators-students/writelane/" TargetMode="External"/><Relationship Id="rId4" Type="http://schemas.openxmlformats.org/officeDocument/2006/relationships/hyperlink" Target="http://www.poynter.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tampabay.com/features/humaninterest/amid-churchgoers-orphan-pleads-for-a-family/2145907/"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0150" y="4269282"/>
            <a:ext cx="6743700" cy="1264762"/>
          </a:xfrm>
          <a:prstGeom prst="rect">
            <a:avLst/>
          </a:prstGeom>
          <a:solidFill>
            <a:srgbClr val="FFFFFF"/>
          </a:solidFill>
          <a:ln w="38100">
            <a:solidFill>
              <a:srgbClr val="404040"/>
            </a:solidFill>
            <a:miter lim="800000"/>
          </a:ln>
        </p:spPr>
        <p:txBody>
          <a:bodyPr vert="horz" lIns="91440" tIns="45720" rIns="91440" bIns="45720" rtlCol="0" anchor="ctr">
            <a:normAutofit fontScale="92500" lnSpcReduction="10000"/>
          </a:bodyPr>
          <a:lstStyle/>
          <a:p>
            <a:pPr marL="0" marR="0" lvl="0" indent="0" algn="ctr" fontAlgn="auto">
              <a:lnSpc>
                <a:spcPct val="90000"/>
              </a:lnSpc>
              <a:spcBef>
                <a:spcPct val="0"/>
              </a:spcBef>
              <a:spcAft>
                <a:spcPts val="600"/>
              </a:spcAft>
              <a:buClrTx/>
              <a:buSzTx/>
              <a:tabLst/>
              <a:defRPr/>
            </a:pPr>
            <a:endParaRPr kumimoji="0" lang="en-US" sz="2200" b="1" i="0" u="none" strike="noStrike" cap="none" spc="0" normalizeH="0" baseline="0" noProof="0" dirty="0">
              <a:ln>
                <a:noFill/>
              </a:ln>
              <a:solidFill>
                <a:srgbClr val="404040"/>
              </a:solidFill>
              <a:effectLst/>
              <a:uLnTx/>
              <a:uFillTx/>
              <a:latin typeface="+mj-lt"/>
              <a:ea typeface="+mj-ea"/>
              <a:cs typeface="+mj-cs"/>
              <a:hlinkClick r:id="rId2"/>
            </a:endParaRPr>
          </a:p>
          <a:p>
            <a:pPr marL="0" marR="0" lvl="0" indent="0" algn="ctr" fontAlgn="auto">
              <a:lnSpc>
                <a:spcPct val="90000"/>
              </a:lnSpc>
              <a:spcBef>
                <a:spcPct val="0"/>
              </a:spcBef>
              <a:spcAft>
                <a:spcPts val="600"/>
              </a:spcAft>
              <a:buClrTx/>
              <a:buSzTx/>
              <a:tabLst/>
              <a:defRPr/>
            </a:pPr>
            <a:endParaRPr kumimoji="0" lang="en-US" sz="2200" b="1" i="0" u="none" strike="noStrike" cap="none" spc="0" normalizeH="0" baseline="0" noProof="0" dirty="0">
              <a:ln>
                <a:noFill/>
              </a:ln>
              <a:solidFill>
                <a:srgbClr val="404040"/>
              </a:solidFill>
              <a:effectLst/>
              <a:uLnTx/>
              <a:uFillTx/>
              <a:latin typeface="+mj-lt"/>
              <a:ea typeface="+mj-ea"/>
              <a:cs typeface="+mj-cs"/>
              <a:hlinkClick r:id="rId2"/>
            </a:endParaRPr>
          </a:p>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a:ln>
                  <a:noFill/>
                </a:ln>
                <a:solidFill>
                  <a:srgbClr val="404040"/>
                </a:solidFill>
                <a:effectLst/>
                <a:uLnTx/>
                <a:uFillTx/>
                <a:latin typeface="+mj-lt"/>
                <a:ea typeface="+mj-ea"/>
                <a:cs typeface="+mj-cs"/>
                <a:hlinkClick r:id="rId2"/>
              </a:rPr>
              <a:t>Tampabay.com/</a:t>
            </a:r>
            <a:r>
              <a:rPr kumimoji="0" lang="en-US" sz="3600" b="1" i="0" u="none" strike="noStrike" cap="none" spc="0" normalizeH="0" baseline="0" noProof="0" dirty="0" err="1">
                <a:ln>
                  <a:noFill/>
                </a:ln>
                <a:solidFill>
                  <a:srgbClr val="404040"/>
                </a:solidFill>
                <a:effectLst/>
                <a:uLnTx/>
                <a:uFillTx/>
                <a:latin typeface="+mj-lt"/>
                <a:ea typeface="+mj-ea"/>
                <a:cs typeface="+mj-cs"/>
                <a:hlinkClick r:id="rId2"/>
              </a:rPr>
              <a:t>nie</a:t>
            </a:r>
            <a:endParaRPr kumimoji="0" lang="en-US" sz="3600" b="1" i="0" u="none" strike="noStrike" cap="none" spc="0" normalizeH="0" baseline="0" noProof="0" dirty="0">
              <a:ln>
                <a:noFill/>
              </a:ln>
              <a:solidFill>
                <a:srgbClr val="404040"/>
              </a:solidFill>
              <a:effectLst/>
              <a:uLnTx/>
              <a:uFillTx/>
              <a:latin typeface="+mj-lt"/>
              <a:ea typeface="+mj-ea"/>
              <a:cs typeface="+mj-cs"/>
            </a:endParaRPr>
          </a:p>
          <a:p>
            <a:pPr marL="0" marR="0" lvl="0" indent="0" algn="ctr" fontAlgn="auto">
              <a:lnSpc>
                <a:spcPct val="90000"/>
              </a:lnSpc>
              <a:spcBef>
                <a:spcPct val="0"/>
              </a:spcBef>
              <a:spcAft>
                <a:spcPts val="600"/>
              </a:spcAft>
              <a:buClrTx/>
              <a:buSzTx/>
              <a:tabLst/>
              <a:defRPr/>
            </a:pPr>
            <a:endParaRPr kumimoji="0" lang="en-US" sz="2200" b="0" i="0" u="none" strike="noStrike" cap="none" spc="0" normalizeH="0" baseline="0" noProof="0" dirty="0">
              <a:ln>
                <a:noFill/>
              </a:ln>
              <a:solidFill>
                <a:srgbClr val="404040"/>
              </a:solidFill>
              <a:effectLst/>
              <a:uLnTx/>
              <a:uFillTx/>
              <a:latin typeface="+mj-lt"/>
              <a:ea typeface="+mj-ea"/>
              <a:cs typeface="+mj-cs"/>
            </a:endParaRPr>
          </a:p>
        </p:txBody>
      </p:sp>
      <p:pic>
        <p:nvPicPr>
          <p:cNvPr id="1026" name="Picture 2" descr="http://www.tampabay.com/logos/images/images02/tbtimes_nie_logo_cmyk.jpg">
            <a:extLst>
              <a:ext uri="{FF2B5EF4-FFF2-40B4-BE49-F238E27FC236}">
                <a16:creationId xmlns:a16="http://schemas.microsoft.com/office/drawing/2014/main" id="{AF30A5F1-EDEC-467D-A4B3-299F418F72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6514" y="468977"/>
            <a:ext cx="3140921" cy="3539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screensho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651" y="1678972"/>
            <a:ext cx="4506378" cy="12647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742950" y="338328"/>
            <a:ext cx="7658100" cy="1078992"/>
          </a:xfrm>
        </p:spPr>
        <p:txBody>
          <a:bodyPr vert="horz" lIns="91440" tIns="45720" rIns="91440" bIns="45720" rtlCol="0" anchor="b">
            <a:normAutofit/>
          </a:bodyPr>
          <a:lstStyle/>
          <a:p>
            <a:pPr marL="0" marR="0" algn="ctr" defTabSz="914400">
              <a:spcAft>
                <a:spcPts val="0"/>
              </a:spcAft>
            </a:pPr>
            <a:r>
              <a:rPr lang="en-US" sz="4700" b="1"/>
              <a:t>WRITELANE PODCAST</a:t>
            </a:r>
            <a:endParaRPr lang="en-US" sz="4700">
              <a:effectLst/>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742950" y="1419083"/>
            <a:ext cx="7658100" cy="528429"/>
          </a:xfrm>
        </p:spPr>
        <p:txBody>
          <a:bodyPr vert="horz" lIns="91440" tIns="45720" rIns="91440" bIns="45720" rtlCol="0">
            <a:normAutofit/>
          </a:bodyPr>
          <a:lstStyle/>
          <a:p>
            <a:pPr marL="0" marR="0" lvl="0" indent="0" algn="ctr" defTabSz="914400" fontAlgn="base">
              <a:spcBef>
                <a:spcPts val="1000"/>
              </a:spcBef>
              <a:spcAft>
                <a:spcPts val="600"/>
              </a:spcAft>
              <a:buClrTx/>
              <a:buSzTx/>
              <a:buNone/>
              <a:tabLst/>
            </a:pPr>
            <a:r>
              <a:rPr kumimoji="0" lang="en-US" altLang="en-US" sz="2400" b="0" i="0" u="none" strike="noStrike" cap="none" normalizeH="0" baseline="0">
                <a:ln>
                  <a:noFill/>
                </a:ln>
                <a:effectLst/>
              </a:rPr>
              <a:t>    </a:t>
            </a:r>
          </a:p>
        </p:txBody>
      </p:sp>
      <p:sp>
        <p:nvSpPr>
          <p:cNvPr id="78" name="Rectangle 77">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9144000" cy="4716250"/>
          </a:xfrm>
          <a:prstGeom prst="rect">
            <a:avLst/>
          </a:prstGeom>
          <a:solidFill>
            <a:srgbClr val="576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2423160"/>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161C99-DD63-4369-A1C2-D6662D9519D6}"/>
              </a:ext>
            </a:extLst>
          </p:cNvPr>
          <p:cNvPicPr>
            <a:picLocks noChangeAspect="1"/>
          </p:cNvPicPr>
          <p:nvPr/>
        </p:nvPicPr>
        <p:blipFill>
          <a:blip r:embed="rId2"/>
          <a:stretch/>
        </p:blipFill>
        <p:spPr>
          <a:xfrm>
            <a:off x="479361" y="3339043"/>
            <a:ext cx="3730752" cy="2098548"/>
          </a:xfrm>
          <a:prstGeom prst="rect">
            <a:avLst/>
          </a:prstGeom>
        </p:spPr>
      </p:pic>
      <p:sp>
        <p:nvSpPr>
          <p:cNvPr id="82"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2423160"/>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2050350723"/>
              </p:ext>
            </p:extLst>
          </p:nvPr>
        </p:nvGraphicFramePr>
        <p:xfrm>
          <a:off x="4933887" y="3619918"/>
          <a:ext cx="3730752" cy="2339162"/>
        </p:xfrm>
        <a:graphic>
          <a:graphicData uri="http://schemas.openxmlformats.org/drawingml/2006/table">
            <a:tbl>
              <a:tblPr firstRow="1" firstCol="1" bandRow="1">
                <a:tableStyleId>{3B4B98B0-60AC-42C2-AFA5-B58CD77FA1E5}</a:tableStyleId>
              </a:tblPr>
              <a:tblGrid>
                <a:gridCol w="614562">
                  <a:extLst>
                    <a:ext uri="{9D8B030D-6E8A-4147-A177-3AD203B41FA5}">
                      <a16:colId xmlns:a16="http://schemas.microsoft.com/office/drawing/2014/main" val="1976313721"/>
                    </a:ext>
                  </a:extLst>
                </a:gridCol>
                <a:gridCol w="3116190">
                  <a:extLst>
                    <a:ext uri="{9D8B030D-6E8A-4147-A177-3AD203B41FA5}">
                      <a16:colId xmlns:a16="http://schemas.microsoft.com/office/drawing/2014/main" val="3563937409"/>
                    </a:ext>
                  </a:extLst>
                </a:gridCol>
              </a:tblGrid>
              <a:tr h="1541466">
                <a:tc>
                  <a:txBody>
                    <a:bodyPr/>
                    <a:lstStyle/>
                    <a:p>
                      <a:pPr marL="0" marR="0">
                        <a:spcBef>
                          <a:spcPts val="0"/>
                        </a:spcBef>
                        <a:spcAft>
                          <a:spcPts val="0"/>
                        </a:spcAft>
                      </a:pPr>
                      <a:endParaRPr lang="en-US" sz="1200">
                        <a:effectLst/>
                        <a:latin typeface="Calibri" panose="020F0502020204030204" pitchFamily="34" charset="0"/>
                        <a:ea typeface="Times New Roman" panose="02020603050405020304" pitchFamily="18" charset="0"/>
                      </a:endParaRPr>
                    </a:p>
                  </a:txBody>
                  <a:tcPr marL="72301" marR="216904" marT="72301" marB="72301"/>
                </a:tc>
                <a:tc>
                  <a:txBody>
                    <a:bodyPr/>
                    <a:lstStyle/>
                    <a:p>
                      <a:r>
                        <a:rPr lang="en-US" sz="1200" b="1" u="sng" kern="1200" dirty="0">
                          <a:solidFill>
                            <a:schemeClr val="tx1"/>
                          </a:solidFill>
                          <a:effectLst/>
                          <a:latin typeface="+mn-lt"/>
                          <a:ea typeface="+mn-ea"/>
                          <a:cs typeface="+mn-cs"/>
                          <a:hlinkClick r:id="rId3"/>
                        </a:rPr>
                        <a:t>At 99, a St. Petersburg man finds meaning in the working life</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 PETERSBURG. His alarm beeps at 3:30 a.m., drowning out the talk radio that keeps him company all night. He rolls over slowly and prays: "Please, Lord, give me the strength to get up."</a:t>
                      </a:r>
                    </a:p>
                    <a:p>
                      <a:pPr marL="0" marR="0">
                        <a:spcBef>
                          <a:spcPts val="0"/>
                        </a:spcBef>
                        <a:spcAft>
                          <a:spcPts val="0"/>
                        </a:spcAft>
                      </a:pPr>
                      <a:endParaRPr lang="en-US" sz="1200" u="sng" dirty="0">
                        <a:solidFill>
                          <a:srgbClr val="A6A6A6"/>
                        </a:solidFill>
                        <a:effectLst/>
                        <a:latin typeface="Segoe UI" panose="020B0502040204020203" pitchFamily="34" charset="0"/>
                        <a:ea typeface="Calibri" panose="020F0502020204030204" pitchFamily="34" charset="0"/>
                      </a:endParaRPr>
                    </a:p>
                    <a:p>
                      <a:pPr marL="0" marR="0">
                        <a:spcBef>
                          <a:spcPts val="0"/>
                        </a:spcBef>
                        <a:spcAft>
                          <a:spcPts val="0"/>
                        </a:spcAft>
                      </a:pPr>
                      <a:endParaRPr lang="en-US" sz="1200" u="sng" dirty="0">
                        <a:solidFill>
                          <a:srgbClr val="A6A6A6"/>
                        </a:solidFill>
                        <a:effectLst/>
                        <a:latin typeface="Segoe UI" panose="020B0502040204020203"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https://www.tampabay.com/features/humaninterest/at-99-a-st-petersburg-man-finds-meaning-in-the-working-life/2132028/</a:t>
                      </a:r>
                      <a:endParaRPr lang="en-US" sz="1200" dirty="0">
                        <a:effectLst/>
                        <a:latin typeface="Calibri" panose="020F0502020204030204" pitchFamily="34" charset="0"/>
                        <a:ea typeface="Calibri" panose="020F0502020204030204" pitchFamily="34" charset="0"/>
                      </a:endParaRPr>
                    </a:p>
                  </a:txBody>
                  <a:tcPr marL="72301" marR="216904" marT="72301" marB="72301"/>
                </a:tc>
                <a:extLst>
                  <a:ext uri="{0D108BD9-81ED-4DB2-BD59-A6C34878D82A}">
                    <a16:rowId xmlns:a16="http://schemas.microsoft.com/office/drawing/2014/main" val="404560101"/>
                  </a:ext>
                </a:extLst>
              </a:tr>
            </a:tbl>
          </a:graphicData>
        </a:graphic>
      </p:graphicFrame>
    </p:spTree>
    <p:extLst>
      <p:ext uri="{BB962C8B-B14F-4D97-AF65-F5344CB8AC3E}">
        <p14:creationId xmlns:p14="http://schemas.microsoft.com/office/powerpoint/2010/main" val="23138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Rectangle 7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524785" y="353160"/>
            <a:ext cx="5318475" cy="898581"/>
          </a:xfrm>
        </p:spPr>
        <p:txBody>
          <a:bodyPr vert="horz" lIns="91440" tIns="45720" rIns="91440" bIns="45720" rtlCol="0" anchor="ctr">
            <a:normAutofit/>
          </a:bodyPr>
          <a:lstStyle/>
          <a:p>
            <a:pPr marL="0" marR="0" defTabSz="914400">
              <a:spcAft>
                <a:spcPts val="0"/>
              </a:spcAft>
            </a:pPr>
            <a:r>
              <a:rPr lang="en-US" sz="3500" b="1">
                <a:solidFill>
                  <a:srgbClr val="FFFFFF"/>
                </a:solidFill>
              </a:rPr>
              <a:t>WRITELANE PODCAST</a:t>
            </a:r>
            <a:endParaRPr lang="en-US" sz="3500">
              <a:solidFill>
                <a:srgbClr val="FFFFFF"/>
              </a:solidFill>
              <a:effectLst/>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6428630" y="387224"/>
            <a:ext cx="2468879" cy="830453"/>
          </a:xfrm>
        </p:spPr>
        <p:txBody>
          <a:bodyPr vert="horz" lIns="91440" tIns="45720" rIns="91440" bIns="45720" rtlCol="0" anchor="ctr">
            <a:normAutofit/>
          </a:bodyPr>
          <a:lstStyle/>
          <a:p>
            <a:pPr marL="0" marR="0" lvl="0" indent="0" defTabSz="914400" fontAlgn="base">
              <a:spcBef>
                <a:spcPts val="1000"/>
              </a:spcBef>
              <a:spcAft>
                <a:spcPts val="600"/>
              </a:spcAft>
              <a:buClrTx/>
              <a:buSzTx/>
              <a:buNone/>
              <a:tabLst/>
            </a:pPr>
            <a:r>
              <a:rPr kumimoji="0" lang="en-US" altLang="en-US" sz="1700" b="0" i="0" u="none" strike="noStrike" cap="none" normalizeH="0" baseline="0">
                <a:ln>
                  <a:noFill/>
                </a:ln>
                <a:solidFill>
                  <a:srgbClr val="FFFFFF"/>
                </a:solidFill>
                <a:effectLst/>
              </a:rPr>
              <a:t>    </a:t>
            </a:r>
          </a:p>
        </p:txBody>
      </p:sp>
      <p:pic>
        <p:nvPicPr>
          <p:cNvPr id="5" name="Picture 4">
            <a:extLst>
              <a:ext uri="{FF2B5EF4-FFF2-40B4-BE49-F238E27FC236}">
                <a16:creationId xmlns:a16="http://schemas.microsoft.com/office/drawing/2014/main" id="{D6161C99-DD63-4369-A1C2-D6662D9519D6}"/>
              </a:ext>
            </a:extLst>
          </p:cNvPr>
          <p:cNvPicPr>
            <a:picLocks noChangeAspect="1"/>
          </p:cNvPicPr>
          <p:nvPr/>
        </p:nvPicPr>
        <p:blipFill>
          <a:blip r:embed="rId2"/>
          <a:stretch/>
        </p:blipFill>
        <p:spPr>
          <a:xfrm>
            <a:off x="536811" y="3097906"/>
            <a:ext cx="3848316" cy="2164677"/>
          </a:xfrm>
          <a:prstGeom prst="rect">
            <a:avLst/>
          </a:prstGeom>
        </p:spPr>
      </p:pic>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728524812"/>
              </p:ext>
            </p:extLst>
          </p:nvPr>
        </p:nvGraphicFramePr>
        <p:xfrm>
          <a:off x="4758873" y="2844157"/>
          <a:ext cx="3848316" cy="2752826"/>
        </p:xfrm>
        <a:graphic>
          <a:graphicData uri="http://schemas.openxmlformats.org/drawingml/2006/table">
            <a:tbl>
              <a:tblPr firstRow="1" firstCol="1" bandRow="1">
                <a:tableStyleId>{3B4B98B0-60AC-42C2-AFA5-B58CD77FA1E5}</a:tableStyleId>
              </a:tblPr>
              <a:tblGrid>
                <a:gridCol w="818154">
                  <a:extLst>
                    <a:ext uri="{9D8B030D-6E8A-4147-A177-3AD203B41FA5}">
                      <a16:colId xmlns:a16="http://schemas.microsoft.com/office/drawing/2014/main" val="1976313721"/>
                    </a:ext>
                  </a:extLst>
                </a:gridCol>
                <a:gridCol w="3030162">
                  <a:extLst>
                    <a:ext uri="{9D8B030D-6E8A-4147-A177-3AD203B41FA5}">
                      <a16:colId xmlns:a16="http://schemas.microsoft.com/office/drawing/2014/main" val="3563937409"/>
                    </a:ext>
                  </a:extLst>
                </a:gridCol>
              </a:tblGrid>
              <a:tr h="2745148">
                <a:tc>
                  <a:txBody>
                    <a:bodyPr/>
                    <a:lstStyle/>
                    <a:p>
                      <a:pPr marL="0" marR="0">
                        <a:spcBef>
                          <a:spcPts val="0"/>
                        </a:spcBef>
                        <a:spcAft>
                          <a:spcPts val="0"/>
                        </a:spcAft>
                      </a:pPr>
                      <a:endParaRPr lang="en-US" sz="1200">
                        <a:effectLst/>
                        <a:latin typeface="Calibri" panose="020F0502020204030204" pitchFamily="34" charset="0"/>
                        <a:ea typeface="Times New Roman" panose="02020603050405020304" pitchFamily="18" charset="0"/>
                      </a:endParaRPr>
                    </a:p>
                  </a:txBody>
                  <a:tcPr marL="96253" marR="288760" marT="96253" marB="96253"/>
                </a:tc>
                <a:tc>
                  <a:txBody>
                    <a:bodyPr/>
                    <a:lstStyle/>
                    <a:p>
                      <a:r>
                        <a:rPr lang="en-US" sz="1200" b="1" u="none" strike="noStrike" kern="1200" dirty="0">
                          <a:solidFill>
                            <a:schemeClr val="tx1"/>
                          </a:solidFill>
                          <a:effectLst/>
                          <a:latin typeface="+mn-lt"/>
                          <a:ea typeface="+mn-ea"/>
                          <a:cs typeface="+mn-cs"/>
                          <a:hlinkClick r:id="rId3"/>
                        </a:rPr>
                        <a:t>Time is short, but Zeke the Labrador lives to keep his owner alive - Tampa Bay Times</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Gerald met Jeanne more than 30 years ago, he was running the National Museum of the U.S. Air Force in Dayton, Ohio. She was a real estate consultant who trained other Realtors.</a:t>
                      </a:r>
                    </a:p>
                    <a:p>
                      <a:pPr marL="0" marR="0">
                        <a:spcBef>
                          <a:spcPts val="0"/>
                        </a:spcBef>
                        <a:spcAft>
                          <a:spcPts val="0"/>
                        </a:spcAft>
                      </a:pPr>
                      <a:endParaRPr lang="en-US" sz="1200" u="sng" dirty="0">
                        <a:solidFill>
                          <a:srgbClr val="A6A6A6"/>
                        </a:solidFill>
                        <a:effectLst/>
                        <a:latin typeface="Segoe UI" panose="020B0502040204020203" pitchFamily="34" charset="0"/>
                        <a:ea typeface="Calibri" panose="020F0502020204030204" pitchFamily="34" charset="0"/>
                      </a:endParaRPr>
                    </a:p>
                    <a:p>
                      <a:pPr marL="0" marR="0">
                        <a:spcBef>
                          <a:spcPts val="0"/>
                        </a:spcBef>
                        <a:spcAft>
                          <a:spcPts val="0"/>
                        </a:spcAft>
                      </a:pPr>
                      <a:endParaRPr lang="en-US" sz="1200" u="sng" dirty="0">
                        <a:solidFill>
                          <a:srgbClr val="A6A6A6"/>
                        </a:solidFill>
                        <a:effectLst/>
                        <a:latin typeface="Segoe UI" panose="020B0502040204020203"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https://www.tampabay.com/features/https://www.tampabay.com/features/humaninterest/time-is-short-but-zeke-the-dog-lives-to-keep-his-owner-alive/2202849/</a:t>
                      </a:r>
                      <a:endParaRPr lang="en-US" sz="1200" dirty="0">
                        <a:effectLst/>
                        <a:latin typeface="Calibri" panose="020F0502020204030204" pitchFamily="34" charset="0"/>
                        <a:ea typeface="Calibri" panose="020F0502020204030204" pitchFamily="34" charset="0"/>
                      </a:endParaRPr>
                    </a:p>
                  </a:txBody>
                  <a:tcPr marL="96253" marR="288760" marT="96253" marB="96253"/>
                </a:tc>
                <a:extLst>
                  <a:ext uri="{0D108BD9-81ED-4DB2-BD59-A6C34878D82A}">
                    <a16:rowId xmlns:a16="http://schemas.microsoft.com/office/drawing/2014/main" val="404560101"/>
                  </a:ext>
                </a:extLst>
              </a:tr>
            </a:tbl>
          </a:graphicData>
        </a:graphic>
      </p:graphicFrame>
    </p:spTree>
    <p:extLst>
      <p:ext uri="{BB962C8B-B14F-4D97-AF65-F5344CB8AC3E}">
        <p14:creationId xmlns:p14="http://schemas.microsoft.com/office/powerpoint/2010/main" val="259203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486952" y="506727"/>
            <a:ext cx="2913856" cy="1526741"/>
          </a:xfrm>
        </p:spPr>
        <p:txBody>
          <a:bodyPr>
            <a:normAutofit/>
          </a:bodyPr>
          <a:lstStyle/>
          <a:p>
            <a:pPr marL="0" marR="0" algn="r">
              <a:spcBef>
                <a:spcPts val="0"/>
              </a:spcBef>
              <a:spcAft>
                <a:spcPts val="0"/>
              </a:spcAft>
            </a:pPr>
            <a:r>
              <a:rPr lang="en-US" sz="2600" b="1">
                <a:solidFill>
                  <a:schemeClr val="bg1"/>
                </a:solidFill>
                <a:latin typeface="Calibri" panose="020F0502020204030204" pitchFamily="34" charset="0"/>
                <a:ea typeface="Calibri" panose="020F0502020204030204" pitchFamily="34" charset="0"/>
              </a:rPr>
              <a:t>WRITELANE PODCAST</a:t>
            </a:r>
            <a:endParaRPr lang="en-US" sz="2600">
              <a:solidFill>
                <a:schemeClr val="bg1"/>
              </a:solidFill>
              <a:effectLst/>
              <a:latin typeface="Calibri" panose="020F0502020204030204" pitchFamily="34" charset="0"/>
              <a:ea typeface="Calibri" panose="020F0502020204030204" pitchFamily="34" charset="0"/>
            </a:endParaRPr>
          </a:p>
        </p:txBody>
      </p:sp>
      <p:cxnSp>
        <p:nvCxnSpPr>
          <p:cNvPr id="73" name="Straight Connector 7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3709002" y="506727"/>
            <a:ext cx="4957440" cy="1526741"/>
          </a:xfrm>
        </p:spPr>
        <p:txBody>
          <a:bodyPr anchor="ctr">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9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    </a:t>
            </a:r>
            <a:endParaRPr kumimoji="0" lang="en-US" altLang="en-US" sz="1900" b="0" i="0" u="none" strike="noStrike" cap="none" normalizeH="0" baseline="0" dirty="0">
              <a:ln>
                <a:noFill/>
              </a:ln>
              <a:solidFill>
                <a:schemeClr val="bg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3065334485"/>
              </p:ext>
            </p:extLst>
          </p:nvPr>
        </p:nvGraphicFramePr>
        <p:xfrm>
          <a:off x="4688802" y="3006828"/>
          <a:ext cx="4160216" cy="3113805"/>
        </p:xfrm>
        <a:graphic>
          <a:graphicData uri="http://schemas.openxmlformats.org/drawingml/2006/table">
            <a:tbl>
              <a:tblPr firstRow="1" firstCol="1" bandRow="1">
                <a:tableStyleId>{3B4B98B0-60AC-42C2-AFA5-B58CD77FA1E5}</a:tableStyleId>
              </a:tblPr>
              <a:tblGrid>
                <a:gridCol w="561928">
                  <a:extLst>
                    <a:ext uri="{9D8B030D-6E8A-4147-A177-3AD203B41FA5}">
                      <a16:colId xmlns:a16="http://schemas.microsoft.com/office/drawing/2014/main" val="1976313721"/>
                    </a:ext>
                  </a:extLst>
                </a:gridCol>
                <a:gridCol w="3598288">
                  <a:extLst>
                    <a:ext uri="{9D8B030D-6E8A-4147-A177-3AD203B41FA5}">
                      <a16:colId xmlns:a16="http://schemas.microsoft.com/office/drawing/2014/main" val="3563937409"/>
                    </a:ext>
                  </a:extLst>
                </a:gridCol>
              </a:tblGrid>
              <a:tr h="3113805">
                <a:tc>
                  <a:txBody>
                    <a:bodyPr/>
                    <a:lstStyle/>
                    <a:p>
                      <a:pPr marL="0" marR="0">
                        <a:spcBef>
                          <a:spcPts val="0"/>
                        </a:spcBef>
                        <a:spcAft>
                          <a:spcPts val="0"/>
                        </a:spcAft>
                      </a:pPr>
                      <a:endParaRPr lang="en-US" sz="1100" dirty="0">
                        <a:effectLst/>
                        <a:latin typeface="Calibri" panose="020F0502020204030204" pitchFamily="34" charset="0"/>
                        <a:ea typeface="Times New Roman" panose="02020603050405020304" pitchFamily="18" charset="0"/>
                      </a:endParaRPr>
                    </a:p>
                  </a:txBody>
                  <a:tcPr marL="114300" marR="342900" marT="114300" marB="114300"/>
                </a:tc>
                <a:tc>
                  <a:txBody>
                    <a:bodyPr/>
                    <a:lstStyle/>
                    <a:p>
                      <a:r>
                        <a:rPr lang="en-US" sz="1350" b="1" u="none" strike="noStrike" kern="1200" dirty="0">
                          <a:solidFill>
                            <a:schemeClr val="tx1"/>
                          </a:solidFill>
                          <a:effectLst/>
                          <a:latin typeface="+mn-lt"/>
                          <a:ea typeface="+mn-ea"/>
                          <a:cs typeface="+mn-cs"/>
                          <a:hlinkClick r:id="rId2"/>
                        </a:rPr>
                        <a:t>On Valentine's Day, a boy's rite of passage is finding the right words - Tampa Bay</a:t>
                      </a:r>
                      <a:endParaRPr lang="en-US" sz="1350" b="1" kern="1200" dirty="0">
                        <a:solidFill>
                          <a:schemeClr val="tx1"/>
                        </a:solidFill>
                        <a:effectLst/>
                        <a:latin typeface="+mn-lt"/>
                        <a:ea typeface="+mn-ea"/>
                        <a:cs typeface="+mn-cs"/>
                      </a:endParaRPr>
                    </a:p>
                    <a:p>
                      <a:r>
                        <a:rPr lang="en-US" sz="1350" b="1" kern="1200" dirty="0">
                          <a:solidFill>
                            <a:schemeClr val="tx1"/>
                          </a:solidFill>
                          <a:effectLst/>
                          <a:latin typeface="+mn-lt"/>
                          <a:ea typeface="+mn-ea"/>
                          <a:cs typeface="+mn-cs"/>
                        </a:rPr>
                        <a:t>Their relationship revolves around the bus: waiting for it, sharing a seat, playing Flappy Bird on her iPod. Sometimes they hold hands. They can't eat lunch together because they have different ...</a:t>
                      </a:r>
                    </a:p>
                    <a:p>
                      <a:pPr marL="0" marR="0">
                        <a:spcBef>
                          <a:spcPts val="0"/>
                        </a:spcBef>
                        <a:spcAft>
                          <a:spcPts val="0"/>
                        </a:spcAft>
                      </a:pPr>
                      <a:endParaRPr lang="en-US" sz="1050" u="sng" dirty="0">
                        <a:solidFill>
                          <a:srgbClr val="A6A6A6"/>
                        </a:solidFill>
                        <a:effectLst/>
                        <a:latin typeface="Segoe UI" panose="020B0502040204020203" pitchFamily="34" charset="0"/>
                        <a:ea typeface="Calibri" panose="020F0502020204030204" pitchFamily="34" charset="0"/>
                      </a:endParaRPr>
                    </a:p>
                    <a:p>
                      <a:pPr marL="0" marR="0">
                        <a:spcBef>
                          <a:spcPts val="0"/>
                        </a:spcBef>
                        <a:spcAft>
                          <a:spcPts val="0"/>
                        </a:spcAft>
                      </a:pPr>
                      <a:endParaRPr lang="en-US" sz="1050" u="sng" dirty="0">
                        <a:solidFill>
                          <a:srgbClr val="A6A6A6"/>
                        </a:solidFill>
                        <a:effectLst/>
                        <a:latin typeface="Segoe UI" panose="020B0502040204020203"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350" b="1" u="sng" kern="1200" dirty="0">
                          <a:solidFill>
                            <a:schemeClr val="tx1"/>
                          </a:solidFill>
                          <a:effectLst/>
                          <a:latin typeface="+mn-lt"/>
                          <a:ea typeface="+mn-ea"/>
                          <a:cs typeface="+mn-cs"/>
                        </a:rPr>
                        <a:t>https://www.tampabay.com/features/humaninterest/on-valentines-day-a-boys-rite-of-passage-is-finding-the-right-words/2165429/</a:t>
                      </a:r>
                      <a:endParaRPr lang="en-US" sz="1100" dirty="0">
                        <a:effectLst/>
                        <a:latin typeface="Calibri" panose="020F0502020204030204" pitchFamily="34" charset="0"/>
                        <a:ea typeface="Calibri" panose="020F0502020204030204" pitchFamily="34" charset="0"/>
                      </a:endParaRPr>
                    </a:p>
                  </a:txBody>
                  <a:tcPr marL="114300" marR="342900" marT="114300" marB="114300"/>
                </a:tc>
                <a:extLst>
                  <a:ext uri="{0D108BD9-81ED-4DB2-BD59-A6C34878D82A}">
                    <a16:rowId xmlns:a16="http://schemas.microsoft.com/office/drawing/2014/main" val="404560101"/>
                  </a:ext>
                </a:extLst>
              </a:tr>
            </a:tbl>
          </a:graphicData>
        </a:graphic>
      </p:graphicFrame>
      <p:pic>
        <p:nvPicPr>
          <p:cNvPr id="5" name="Picture 4">
            <a:extLst>
              <a:ext uri="{FF2B5EF4-FFF2-40B4-BE49-F238E27FC236}">
                <a16:creationId xmlns:a16="http://schemas.microsoft.com/office/drawing/2014/main" id="{D6161C99-DD63-4369-A1C2-D6662D9519D6}"/>
              </a:ext>
            </a:extLst>
          </p:cNvPr>
          <p:cNvPicPr>
            <a:picLocks noChangeAspect="1"/>
          </p:cNvPicPr>
          <p:nvPr/>
        </p:nvPicPr>
        <p:blipFill>
          <a:blip r:embed="rId3"/>
          <a:srcRect/>
          <a:stretch/>
        </p:blipFill>
        <p:spPr>
          <a:xfrm>
            <a:off x="230524" y="3120685"/>
            <a:ext cx="4341475" cy="2441127"/>
          </a:xfrm>
          <a:prstGeom prst="rect">
            <a:avLst/>
          </a:prstGeom>
        </p:spPr>
      </p:pic>
    </p:spTree>
    <p:extLst>
      <p:ext uri="{BB962C8B-B14F-4D97-AF65-F5344CB8AC3E}">
        <p14:creationId xmlns:p14="http://schemas.microsoft.com/office/powerpoint/2010/main" val="3609465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486952" y="506727"/>
            <a:ext cx="2913856" cy="1526741"/>
          </a:xfrm>
        </p:spPr>
        <p:txBody>
          <a:bodyPr>
            <a:normAutofit/>
          </a:bodyPr>
          <a:lstStyle/>
          <a:p>
            <a:pPr marL="0" marR="0" algn="r">
              <a:spcBef>
                <a:spcPts val="0"/>
              </a:spcBef>
              <a:spcAft>
                <a:spcPts val="0"/>
              </a:spcAft>
            </a:pPr>
            <a:r>
              <a:rPr lang="en-US" sz="2600" b="1">
                <a:solidFill>
                  <a:schemeClr val="bg1"/>
                </a:solidFill>
                <a:latin typeface="Calibri" panose="020F0502020204030204" pitchFamily="34" charset="0"/>
                <a:ea typeface="Calibri" panose="020F0502020204030204" pitchFamily="34" charset="0"/>
              </a:rPr>
              <a:t>WRITELANE PODCAST</a:t>
            </a:r>
            <a:endParaRPr lang="en-US" sz="2600">
              <a:solidFill>
                <a:schemeClr val="bg1"/>
              </a:solidFill>
              <a:effectLst/>
              <a:latin typeface="Calibri" panose="020F0502020204030204" pitchFamily="34" charset="0"/>
              <a:ea typeface="Calibri" panose="020F0502020204030204" pitchFamily="34" charset="0"/>
            </a:endParaRPr>
          </a:p>
        </p:txBody>
      </p:sp>
      <p:cxnSp>
        <p:nvCxnSpPr>
          <p:cNvPr id="73" name="Straight Connector 7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3709002" y="506727"/>
            <a:ext cx="4957440" cy="1526741"/>
          </a:xfrm>
        </p:spPr>
        <p:txBody>
          <a:bodyPr anchor="ctr">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9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    </a:t>
            </a:r>
            <a:endParaRPr kumimoji="0" lang="en-US" altLang="en-US" sz="1900" b="0" i="0" u="none" strike="noStrike" cap="none" normalizeH="0" baseline="0" dirty="0">
              <a:ln>
                <a:noFill/>
              </a:ln>
              <a:solidFill>
                <a:schemeClr val="bg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43071294"/>
              </p:ext>
            </p:extLst>
          </p:nvPr>
        </p:nvGraphicFramePr>
        <p:xfrm>
          <a:off x="4688802" y="3006828"/>
          <a:ext cx="4160216" cy="3113805"/>
        </p:xfrm>
        <a:graphic>
          <a:graphicData uri="http://schemas.openxmlformats.org/drawingml/2006/table">
            <a:tbl>
              <a:tblPr firstRow="1" firstCol="1" bandRow="1">
                <a:tableStyleId>{3B4B98B0-60AC-42C2-AFA5-B58CD77FA1E5}</a:tableStyleId>
              </a:tblPr>
              <a:tblGrid>
                <a:gridCol w="561928">
                  <a:extLst>
                    <a:ext uri="{9D8B030D-6E8A-4147-A177-3AD203B41FA5}">
                      <a16:colId xmlns:a16="http://schemas.microsoft.com/office/drawing/2014/main" val="1976313721"/>
                    </a:ext>
                  </a:extLst>
                </a:gridCol>
                <a:gridCol w="3598288">
                  <a:extLst>
                    <a:ext uri="{9D8B030D-6E8A-4147-A177-3AD203B41FA5}">
                      <a16:colId xmlns:a16="http://schemas.microsoft.com/office/drawing/2014/main" val="3563937409"/>
                    </a:ext>
                  </a:extLst>
                </a:gridCol>
              </a:tblGrid>
              <a:tr h="3113805">
                <a:tc>
                  <a:txBody>
                    <a:bodyPr/>
                    <a:lstStyle/>
                    <a:p>
                      <a:pPr marL="0" marR="0">
                        <a:spcBef>
                          <a:spcPts val="0"/>
                        </a:spcBef>
                        <a:spcAft>
                          <a:spcPts val="0"/>
                        </a:spcAft>
                      </a:pPr>
                      <a:endParaRPr lang="en-US" sz="1100" dirty="0">
                        <a:effectLst/>
                        <a:latin typeface="Calibri" panose="020F0502020204030204" pitchFamily="34" charset="0"/>
                        <a:ea typeface="Times New Roman" panose="02020603050405020304" pitchFamily="18" charset="0"/>
                      </a:endParaRPr>
                    </a:p>
                  </a:txBody>
                  <a:tcPr marL="114300" marR="342900" marT="114300" marB="114300"/>
                </a:tc>
                <a:tc>
                  <a:txBody>
                    <a:bodyPr/>
                    <a:lstStyle/>
                    <a:p>
                      <a:r>
                        <a:rPr lang="en-US" sz="1350" b="1" u="none" strike="noStrike" kern="1200" dirty="0">
                          <a:solidFill>
                            <a:schemeClr val="tx1"/>
                          </a:solidFill>
                          <a:effectLst/>
                          <a:latin typeface="+mn-lt"/>
                          <a:ea typeface="+mn-ea"/>
                          <a:cs typeface="+mn-cs"/>
                          <a:hlinkClick r:id="rId2"/>
                        </a:rPr>
                        <a:t>When Vivian was 6, she met a cute boy named Ray. 86 years later, this is their story. - tampabay.com</a:t>
                      </a:r>
                      <a:endParaRPr lang="en-US" sz="1350" b="1" kern="1200" dirty="0">
                        <a:solidFill>
                          <a:schemeClr val="tx1"/>
                        </a:solidFill>
                        <a:effectLst/>
                        <a:latin typeface="+mn-lt"/>
                        <a:ea typeface="+mn-ea"/>
                        <a:cs typeface="+mn-cs"/>
                      </a:endParaRPr>
                    </a:p>
                    <a:p>
                      <a:r>
                        <a:rPr lang="en-US" sz="1350" b="1" kern="1200" dirty="0">
                          <a:solidFill>
                            <a:schemeClr val="tx1"/>
                          </a:solidFill>
                          <a:effectLst/>
                          <a:latin typeface="+mn-lt"/>
                          <a:ea typeface="+mn-ea"/>
                          <a:cs typeface="+mn-cs"/>
                        </a:rPr>
                        <a:t>Their love story spans eight decades, carried them to nine countries, gave them two children, two grandchildren, six great-grandkids. Ray and Vivian Whitehurst, both in their 90s, don’t leave ...</a:t>
                      </a:r>
                    </a:p>
                    <a:p>
                      <a:pPr marL="0" marR="0">
                        <a:spcBef>
                          <a:spcPts val="0"/>
                        </a:spcBef>
                        <a:spcAft>
                          <a:spcPts val="0"/>
                        </a:spcAft>
                      </a:pPr>
                      <a:endParaRPr lang="en-US" sz="1050" u="sng" dirty="0">
                        <a:solidFill>
                          <a:srgbClr val="A6A6A6"/>
                        </a:solidFill>
                        <a:effectLst/>
                        <a:latin typeface="Segoe UI" panose="020B0502040204020203" pitchFamily="34" charset="0"/>
                        <a:ea typeface="Calibri" panose="020F0502020204030204" pitchFamily="34" charset="0"/>
                      </a:endParaRPr>
                    </a:p>
                    <a:p>
                      <a:pPr marL="0" marR="0">
                        <a:spcBef>
                          <a:spcPts val="0"/>
                        </a:spcBef>
                        <a:spcAft>
                          <a:spcPts val="0"/>
                        </a:spcAft>
                      </a:pPr>
                      <a:endParaRPr lang="en-US" sz="1050" u="sng" dirty="0">
                        <a:solidFill>
                          <a:srgbClr val="A6A6A6"/>
                        </a:solidFill>
                        <a:effectLst/>
                        <a:latin typeface="Segoe UI" panose="020B0502040204020203"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350" b="1" u="sng" kern="1200" dirty="0">
                          <a:solidFill>
                            <a:schemeClr val="tx1"/>
                          </a:solidFill>
                          <a:effectLst/>
                          <a:latin typeface="+mn-lt"/>
                          <a:ea typeface="+mn-ea"/>
                          <a:cs typeface="+mn-cs"/>
                        </a:rPr>
                        <a:t>https://www.tampabay.com/narratives/2020/02/14/vivian-whitehurst-was-in-the-second-grade-when-she-met-a-cute-boy-his-name-was-ray/</a:t>
                      </a:r>
                      <a:endParaRPr lang="en-US" sz="1100" dirty="0">
                        <a:effectLst/>
                        <a:latin typeface="Calibri" panose="020F0502020204030204" pitchFamily="34" charset="0"/>
                        <a:ea typeface="Calibri" panose="020F0502020204030204" pitchFamily="34" charset="0"/>
                      </a:endParaRPr>
                    </a:p>
                  </a:txBody>
                  <a:tcPr marL="114300" marR="342900" marT="114300" marB="114300"/>
                </a:tc>
                <a:extLst>
                  <a:ext uri="{0D108BD9-81ED-4DB2-BD59-A6C34878D82A}">
                    <a16:rowId xmlns:a16="http://schemas.microsoft.com/office/drawing/2014/main" val="404560101"/>
                  </a:ext>
                </a:extLst>
              </a:tr>
            </a:tbl>
          </a:graphicData>
        </a:graphic>
      </p:graphicFrame>
      <p:pic>
        <p:nvPicPr>
          <p:cNvPr id="5" name="Picture 4">
            <a:extLst>
              <a:ext uri="{FF2B5EF4-FFF2-40B4-BE49-F238E27FC236}">
                <a16:creationId xmlns:a16="http://schemas.microsoft.com/office/drawing/2014/main" id="{D6161C99-DD63-4369-A1C2-D6662D9519D6}"/>
              </a:ext>
            </a:extLst>
          </p:cNvPr>
          <p:cNvPicPr>
            <a:picLocks noChangeAspect="1"/>
          </p:cNvPicPr>
          <p:nvPr/>
        </p:nvPicPr>
        <p:blipFill>
          <a:blip r:embed="rId3"/>
          <a:srcRect/>
          <a:stretch/>
        </p:blipFill>
        <p:spPr>
          <a:xfrm>
            <a:off x="230525" y="3120685"/>
            <a:ext cx="4341473" cy="2441127"/>
          </a:xfrm>
          <a:prstGeom prst="rect">
            <a:avLst/>
          </a:prstGeom>
        </p:spPr>
      </p:pic>
    </p:spTree>
    <p:extLst>
      <p:ext uri="{BB962C8B-B14F-4D97-AF65-F5344CB8AC3E}">
        <p14:creationId xmlns:p14="http://schemas.microsoft.com/office/powerpoint/2010/main" val="39156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marL="0" marR="0" defTabSz="914400">
              <a:spcAft>
                <a:spcPts val="0"/>
              </a:spcAft>
            </a:pPr>
            <a:r>
              <a:rPr lang="en-US" sz="3500" b="1" kern="1200">
                <a:solidFill>
                  <a:srgbClr val="FFFFFF"/>
                </a:solidFill>
                <a:latin typeface="+mj-lt"/>
                <a:ea typeface="+mj-ea"/>
                <a:cs typeface="+mj-cs"/>
              </a:rPr>
              <a:t>WRITELANE PODCAST</a:t>
            </a:r>
            <a:endParaRPr lang="en-US" sz="3500" kern="1200">
              <a:solidFill>
                <a:srgbClr val="FFFFFF"/>
              </a:solidFill>
              <a:effectLst/>
              <a:latin typeface="+mj-lt"/>
              <a:ea typeface="+mj-ea"/>
              <a:cs typeface="+mj-cs"/>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6429374" y="390832"/>
            <a:ext cx="2425189" cy="873612"/>
          </a:xfrm>
        </p:spPr>
        <p:txBody>
          <a:bodyPr vert="horz" lIns="91440" tIns="45720" rIns="91440" bIns="45720" rtlCol="0" anchor="ctr">
            <a:normAutofit/>
          </a:bodyPr>
          <a:lstStyle/>
          <a:p>
            <a:pPr marL="0" marR="0" lvl="0" indent="0" defTabSz="914400" fontAlgn="base">
              <a:spcBef>
                <a:spcPts val="1000"/>
              </a:spcBef>
              <a:spcAft>
                <a:spcPts val="600"/>
              </a:spcAft>
              <a:buClrTx/>
              <a:buSzTx/>
              <a:buNone/>
              <a:tabLst/>
            </a:pPr>
            <a:r>
              <a:rPr kumimoji="0" lang="en-US" altLang="en-US" sz="1700" b="0" i="0" u="none" strike="noStrike" kern="1200" cap="none" normalizeH="0" baseline="0">
                <a:ln>
                  <a:noFill/>
                </a:ln>
                <a:solidFill>
                  <a:srgbClr val="FFFFFF"/>
                </a:solidFill>
                <a:effectLst/>
                <a:latin typeface="+mn-lt"/>
                <a:ea typeface="+mn-ea"/>
                <a:cs typeface="+mn-cs"/>
              </a:rPr>
              <a:t>    </a:t>
            </a:r>
          </a:p>
        </p:txBody>
      </p:sp>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3909247561"/>
              </p:ext>
            </p:extLst>
          </p:nvPr>
        </p:nvGraphicFramePr>
        <p:xfrm>
          <a:off x="324168" y="2504435"/>
          <a:ext cx="8495662" cy="3375876"/>
        </p:xfrm>
        <a:graphic>
          <a:graphicData uri="http://schemas.openxmlformats.org/drawingml/2006/table">
            <a:tbl>
              <a:tblPr firstRow="1" firstCol="1" bandRow="1">
                <a:tableStyleId>{3B4B98B0-60AC-42C2-AFA5-B58CD77FA1E5}</a:tableStyleId>
              </a:tblPr>
              <a:tblGrid>
                <a:gridCol w="1241131">
                  <a:extLst>
                    <a:ext uri="{9D8B030D-6E8A-4147-A177-3AD203B41FA5}">
                      <a16:colId xmlns:a16="http://schemas.microsoft.com/office/drawing/2014/main" val="1976313721"/>
                    </a:ext>
                  </a:extLst>
                </a:gridCol>
                <a:gridCol w="7254531">
                  <a:extLst>
                    <a:ext uri="{9D8B030D-6E8A-4147-A177-3AD203B41FA5}">
                      <a16:colId xmlns:a16="http://schemas.microsoft.com/office/drawing/2014/main" val="3563937409"/>
                    </a:ext>
                  </a:extLst>
                </a:gridCol>
              </a:tblGrid>
              <a:tr h="3375876">
                <a:tc>
                  <a:txBody>
                    <a:bodyPr/>
                    <a:lstStyle/>
                    <a:p>
                      <a:pPr marL="0" marR="0">
                        <a:spcBef>
                          <a:spcPts val="0"/>
                        </a:spcBef>
                        <a:spcAft>
                          <a:spcPts val="0"/>
                        </a:spcAft>
                      </a:pPr>
                      <a:endParaRPr lang="en-US" sz="1400">
                        <a:effectLst/>
                        <a:latin typeface="Calibri" panose="020F0502020204030204" pitchFamily="34" charset="0"/>
                        <a:ea typeface="Times New Roman" panose="02020603050405020304" pitchFamily="18" charset="0"/>
                      </a:endParaRPr>
                    </a:p>
                  </a:txBody>
                  <a:tcPr marL="146015" marR="438046" marT="146015" marB="146015"/>
                </a:tc>
                <a:tc>
                  <a:txBody>
                    <a:bodyPr/>
                    <a:lstStyle/>
                    <a:p>
                      <a:r>
                        <a:rPr lang="en-US" sz="1700" b="1" u="none" strike="noStrike" kern="1200">
                          <a:solidFill>
                            <a:schemeClr val="tx1"/>
                          </a:solidFill>
                          <a:effectLst/>
                          <a:latin typeface="+mn-lt"/>
                          <a:ea typeface="+mn-ea"/>
                          <a:cs typeface="+mn-cs"/>
                        </a:rPr>
                        <a:t>“I Brake for BOBO”</a:t>
                      </a:r>
                    </a:p>
                    <a:p>
                      <a:r>
                        <a:rPr lang="en-US" sz="1700" b="1" u="none" strike="noStrike" kern="1200">
                          <a:solidFill>
                            <a:schemeClr val="tx1"/>
                          </a:solidFill>
                          <a:effectLst/>
                          <a:latin typeface="+mn-lt"/>
                          <a:ea typeface="+mn-ea"/>
                          <a:cs typeface="+mn-cs"/>
                        </a:rPr>
                        <a:t>“What Goes Up”</a:t>
                      </a:r>
                      <a:endParaRPr lang="en-US" sz="1700" b="1" kern="1200">
                        <a:solidFill>
                          <a:schemeClr val="tx1"/>
                        </a:solidFill>
                        <a:effectLst/>
                        <a:latin typeface="+mn-lt"/>
                        <a:ea typeface="+mn-ea"/>
                        <a:cs typeface="+mn-cs"/>
                      </a:endParaRPr>
                    </a:p>
                    <a:p>
                      <a:pPr marL="0" marR="0">
                        <a:spcBef>
                          <a:spcPts val="0"/>
                        </a:spcBef>
                        <a:spcAft>
                          <a:spcPts val="0"/>
                        </a:spcAft>
                      </a:pPr>
                      <a:endParaRPr lang="en-US" sz="1300" u="sng">
                        <a:solidFill>
                          <a:srgbClr val="A6A6A6"/>
                        </a:solidFill>
                        <a:effectLst/>
                        <a:latin typeface="Segoe UI" panose="020B0502040204020203" pitchFamily="34" charset="0"/>
                        <a:ea typeface="Calibri" panose="020F0502020204030204" pitchFamily="34" charset="0"/>
                      </a:endParaRPr>
                    </a:p>
                    <a:p>
                      <a:pPr marL="0" marR="0">
                        <a:spcBef>
                          <a:spcPts val="0"/>
                        </a:spcBef>
                        <a:spcAft>
                          <a:spcPts val="0"/>
                        </a:spcAft>
                      </a:pPr>
                      <a:endParaRPr lang="en-US" sz="1300" u="sng">
                        <a:solidFill>
                          <a:srgbClr val="A6A6A6"/>
                        </a:solidFill>
                        <a:effectLst/>
                        <a:latin typeface="Segoe UI" panose="020B0502040204020203"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700" b="1" u="sng" kern="1200">
                          <a:solidFill>
                            <a:schemeClr val="tx1"/>
                          </a:solidFill>
                          <a:effectLst/>
                          <a:latin typeface="+mn-lt"/>
                          <a:ea typeface="+mn-ea"/>
                          <a:cs typeface="+mn-cs"/>
                          <a:hlinkClick r:id="rId2"/>
                        </a:rPr>
                        <a:t>https://www.tampabay.com/blogs/writelane/2018/09/10/episode-8-finding-great-ideas-part-two/</a:t>
                      </a:r>
                      <a:endParaRPr lang="en-US" sz="1700" b="1" u="sng" kern="120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700" b="1" u="sng" kern="120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700" b="1" u="none" kern="1200">
                          <a:solidFill>
                            <a:schemeClr val="tx1"/>
                          </a:solidFill>
                          <a:effectLst/>
                          <a:latin typeface="+mn-lt"/>
                          <a:ea typeface="+mn-ea"/>
                          <a:cs typeface="+mn-cs"/>
                        </a:rPr>
                        <a:t>“</a:t>
                      </a:r>
                      <a:r>
                        <a:rPr lang="en-US" sz="1700" b="1" i="0" u="none" kern="1200">
                          <a:solidFill>
                            <a:schemeClr val="tx1"/>
                          </a:solidFill>
                          <a:effectLst/>
                          <a:latin typeface="+mn-lt"/>
                          <a:ea typeface="+mn-ea"/>
                          <a:cs typeface="+mn-cs"/>
                        </a:rPr>
                        <a:t>Police Academy: Who wants to be a cop?”</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700" b="1" i="0" u="none" kern="1200">
                          <a:solidFill>
                            <a:schemeClr val="tx1"/>
                          </a:solidFill>
                          <a:effectLst/>
                          <a:latin typeface="+mn-lt"/>
                          <a:ea typeface="+mn-ea"/>
                          <a:cs typeface="+mn-cs"/>
                        </a:rPr>
                        <a:t>“The Girl in the Window”</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700" b="1" i="0" u="none" kern="120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700" b="1" u="none" kern="1200">
                          <a:solidFill>
                            <a:schemeClr val="tx1"/>
                          </a:solidFill>
                          <a:effectLst/>
                          <a:latin typeface="+mn-lt"/>
                          <a:ea typeface="+mn-ea"/>
                          <a:cs typeface="+mn-cs"/>
                          <a:hlinkClick r:id="rId3"/>
                        </a:rPr>
                        <a:t>https://nieonline.com/tbtimes/special_investigations.cfm</a:t>
                      </a:r>
                      <a:endParaRPr lang="en-US" sz="1700" b="1" u="none" kern="120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700" b="1" u="none" kern="1200">
                        <a:solidFill>
                          <a:schemeClr val="tx1"/>
                        </a:solidFill>
                        <a:effectLst/>
                        <a:latin typeface="+mn-lt"/>
                        <a:ea typeface="+mn-ea"/>
                        <a:cs typeface="+mn-cs"/>
                      </a:endParaRPr>
                    </a:p>
                  </a:txBody>
                  <a:tcPr marL="146015" marR="438046" marT="146015" marB="146015"/>
                </a:tc>
                <a:extLst>
                  <a:ext uri="{0D108BD9-81ED-4DB2-BD59-A6C34878D82A}">
                    <a16:rowId xmlns:a16="http://schemas.microsoft.com/office/drawing/2014/main" val="404560101"/>
                  </a:ext>
                </a:extLst>
              </a:tr>
            </a:tbl>
          </a:graphicData>
        </a:graphic>
      </p:graphicFrame>
    </p:spTree>
    <p:extLst>
      <p:ext uri="{BB962C8B-B14F-4D97-AF65-F5344CB8AC3E}">
        <p14:creationId xmlns:p14="http://schemas.microsoft.com/office/powerpoint/2010/main" val="209002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0C9623-4F49-454B-9090-F026CA8F3CCA}"/>
              </a:ext>
            </a:extLst>
          </p:cNvPr>
          <p:cNvPicPr>
            <a:picLocks noChangeAspect="1"/>
          </p:cNvPicPr>
          <p:nvPr/>
        </p:nvPicPr>
        <p:blipFill rotWithShape="1">
          <a:blip r:embed="rId3"/>
          <a:srcRect l="32369" r="32369"/>
          <a:stretch/>
        </p:blipFill>
        <p:spPr>
          <a:xfrm>
            <a:off x="20" y="10"/>
            <a:ext cx="5257402"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33" name="Freeform: Shape 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5" name="Freeform: Shape 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C9926AD8-EB9C-43D8-894E-FC3D79F24960}"/>
              </a:ext>
            </a:extLst>
          </p:cNvPr>
          <p:cNvSpPr txBox="1"/>
          <p:nvPr/>
        </p:nvSpPr>
        <p:spPr>
          <a:xfrm>
            <a:off x="5101076" y="678730"/>
            <a:ext cx="3614963" cy="5374936"/>
          </a:xfrm>
          <a:prstGeom prst="rect">
            <a:avLst/>
          </a:prstGeom>
        </p:spPr>
        <p:txBody>
          <a:bodyPr vert="horz" lIns="91440" tIns="45720" rIns="91440" bIns="45720" rtlCol="0" anchor="t">
            <a:normAutofit/>
          </a:bodyPr>
          <a:lstStyle/>
          <a:p>
            <a:pPr algn="ctr">
              <a:lnSpc>
                <a:spcPct val="90000"/>
              </a:lnSpc>
              <a:spcAft>
                <a:spcPts val="600"/>
              </a:spcAft>
            </a:pPr>
            <a:endParaRPr lang="en-US" sz="4800" b="0" i="0" dirty="0">
              <a:effectLst/>
              <a:latin typeface="Impact" panose="020B0806030902050204" pitchFamily="34" charset="0"/>
            </a:endParaRPr>
          </a:p>
          <a:p>
            <a:pPr algn="ctr">
              <a:lnSpc>
                <a:spcPct val="90000"/>
              </a:lnSpc>
              <a:spcAft>
                <a:spcPts val="600"/>
              </a:spcAft>
            </a:pPr>
            <a:endParaRPr lang="en-US" sz="4800" dirty="0">
              <a:latin typeface="Impact" panose="020B0806030902050204" pitchFamily="34" charset="0"/>
            </a:endParaRPr>
          </a:p>
          <a:p>
            <a:pPr algn="ctr">
              <a:lnSpc>
                <a:spcPct val="90000"/>
              </a:lnSpc>
              <a:spcAft>
                <a:spcPts val="600"/>
              </a:spcAft>
            </a:pPr>
            <a:r>
              <a:rPr lang="en-US" sz="4800" b="0" i="0" dirty="0">
                <a:effectLst/>
                <a:latin typeface="Impact" panose="020B0806030902050204" pitchFamily="34" charset="0"/>
              </a:rPr>
              <a:t>Q &amp; A</a:t>
            </a:r>
            <a:endParaRPr lang="en-US" sz="4800" dirty="0">
              <a:latin typeface="Impact" panose="020B0806030902050204" pitchFamily="34" charset="0"/>
            </a:endParaRPr>
          </a:p>
        </p:txBody>
      </p:sp>
    </p:spTree>
    <p:extLst>
      <p:ext uri="{BB962C8B-B14F-4D97-AF65-F5344CB8AC3E}">
        <p14:creationId xmlns:p14="http://schemas.microsoft.com/office/powerpoint/2010/main" val="100183515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3F47447-6E8E-42AA-8411-7A7C127AE8C3}"/>
              </a:ext>
            </a:extLst>
          </p:cNvPr>
          <p:cNvPicPr>
            <a:picLocks noChangeAspect="1"/>
          </p:cNvPicPr>
          <p:nvPr/>
        </p:nvPicPr>
        <p:blipFill rotWithShape="1">
          <a:blip r:embed="rId3"/>
          <a:srcRect t="2701" r="3" b="2737"/>
          <a:stretch/>
        </p:blipFill>
        <p:spPr>
          <a:xfrm>
            <a:off x="20" y="10"/>
            <a:ext cx="725221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571241" y="681037"/>
            <a:ext cx="3261674" cy="15840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b="1" i="1" dirty="0">
                <a:latin typeface="+mj-lt"/>
                <a:ea typeface="+mj-ea"/>
                <a:cs typeface="+mj-cs"/>
              </a:rPr>
              <a:t>Let me introduce myself …</a:t>
            </a:r>
          </a:p>
          <a:p>
            <a:pPr>
              <a:lnSpc>
                <a:spcPct val="90000"/>
              </a:lnSpc>
              <a:spcBef>
                <a:spcPct val="0"/>
              </a:spcBef>
              <a:spcAft>
                <a:spcPts val="600"/>
              </a:spcAft>
            </a:pPr>
            <a:endParaRPr lang="en-US" sz="2200" i="1" dirty="0">
              <a:latin typeface="+mj-lt"/>
              <a:ea typeface="+mj-ea"/>
              <a:cs typeface="+mj-cs"/>
            </a:endParaRPr>
          </a:p>
          <a:p>
            <a:pPr algn="ctr">
              <a:lnSpc>
                <a:spcPct val="90000"/>
              </a:lnSpc>
              <a:spcBef>
                <a:spcPct val="0"/>
              </a:spcBef>
              <a:spcAft>
                <a:spcPts val="600"/>
              </a:spcAft>
            </a:pPr>
            <a:r>
              <a:rPr lang="en-US" sz="2200" b="1" i="1" dirty="0">
                <a:latin typeface="+mj-lt"/>
                <a:ea typeface="+mj-ea"/>
                <a:cs typeface="+mj-cs"/>
              </a:rPr>
              <a:t>jpushkin@tampabay.com</a:t>
            </a:r>
          </a:p>
          <a:p>
            <a:pPr>
              <a:lnSpc>
                <a:spcPct val="90000"/>
              </a:lnSpc>
              <a:spcBef>
                <a:spcPct val="0"/>
              </a:spcBef>
              <a:spcAft>
                <a:spcPts val="600"/>
              </a:spcAft>
            </a:pPr>
            <a:endParaRPr lang="en-US" sz="2200" i="1" dirty="0">
              <a:latin typeface="+mj-lt"/>
              <a:ea typeface="+mj-ea"/>
              <a:cs typeface="+mj-cs"/>
            </a:endParaRPr>
          </a:p>
          <a:p>
            <a:pPr>
              <a:lnSpc>
                <a:spcPct val="90000"/>
              </a:lnSpc>
              <a:spcBef>
                <a:spcPct val="0"/>
              </a:spcBef>
              <a:spcAft>
                <a:spcPts val="600"/>
              </a:spcAft>
            </a:pPr>
            <a:endParaRPr lang="en-US" sz="2200" i="1" dirty="0">
              <a:latin typeface="+mj-lt"/>
              <a:ea typeface="+mj-ea"/>
              <a:cs typeface="+mj-cs"/>
            </a:endParaRPr>
          </a:p>
          <a:p>
            <a:pPr>
              <a:lnSpc>
                <a:spcPct val="90000"/>
              </a:lnSpc>
              <a:spcBef>
                <a:spcPct val="0"/>
              </a:spcBef>
              <a:spcAft>
                <a:spcPts val="600"/>
              </a:spcAft>
            </a:pPr>
            <a:endParaRPr lang="en-US" sz="2200" i="1" dirty="0">
              <a:latin typeface="+mj-lt"/>
              <a:ea typeface="+mj-ea"/>
              <a:cs typeface="+mj-cs"/>
            </a:endParaRPr>
          </a:p>
          <a:p>
            <a:pPr>
              <a:lnSpc>
                <a:spcPct val="90000"/>
              </a:lnSpc>
              <a:spcBef>
                <a:spcPct val="0"/>
              </a:spcBef>
              <a:spcAft>
                <a:spcPts val="600"/>
              </a:spcAft>
            </a:pPr>
            <a:endParaRPr lang="en-US" sz="2200" dirty="0">
              <a:latin typeface="+mj-lt"/>
              <a:ea typeface="+mj-ea"/>
              <a:cs typeface="+mj-cs"/>
            </a:endParaRPr>
          </a:p>
        </p:txBody>
      </p:sp>
      <p:sp>
        <p:nvSpPr>
          <p:cNvPr id="14" name="TextBox 13">
            <a:extLst>
              <a:ext uri="{FF2B5EF4-FFF2-40B4-BE49-F238E27FC236}">
                <a16:creationId xmlns:a16="http://schemas.microsoft.com/office/drawing/2014/main" id="{C9926AD8-EB9C-43D8-894E-FC3D79F24960}"/>
              </a:ext>
            </a:extLst>
          </p:cNvPr>
          <p:cNvSpPr txBox="1"/>
          <p:nvPr/>
        </p:nvSpPr>
        <p:spPr>
          <a:xfrm>
            <a:off x="5648707" y="1781666"/>
            <a:ext cx="2866642" cy="4395297"/>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1600" dirty="0"/>
              <a:t>Jodi Pushkin, manager and curriculum writer Tampa Bay Times Newspaper in Education program since 2005</a:t>
            </a:r>
          </a:p>
          <a:p>
            <a:pPr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1600" dirty="0"/>
              <a:t>Curriculum writer for NIE programs since 2000</a:t>
            </a:r>
          </a:p>
          <a:p>
            <a:pPr marL="285750"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1600" dirty="0"/>
              <a:t>Teacher since 1990</a:t>
            </a:r>
          </a:p>
          <a:p>
            <a:pPr marL="285750"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1600" dirty="0"/>
              <a:t>Currently adjunct professor at Saint Leo University, Pasco Hernando State College and Hillsborough Community College</a:t>
            </a:r>
          </a:p>
        </p:txBody>
      </p:sp>
    </p:spTree>
    <p:extLst>
      <p:ext uri="{BB962C8B-B14F-4D97-AF65-F5344CB8AC3E}">
        <p14:creationId xmlns:p14="http://schemas.microsoft.com/office/powerpoint/2010/main" val="2261925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97CF31C-3362-4FB7-8AA5-D18F2EE2273A}"/>
              </a:ext>
            </a:extLst>
          </p:cNvPr>
          <p:cNvPicPr>
            <a:picLocks noChangeAspect="1"/>
          </p:cNvPicPr>
          <p:nvPr/>
        </p:nvPicPr>
        <p:blipFill rotWithShape="1">
          <a:blip r:embed="rId3"/>
          <a:srcRect l="27892" r="41474" b="-1"/>
          <a:stretch/>
        </p:blipFill>
        <p:spPr>
          <a:xfrm>
            <a:off x="20" y="10"/>
            <a:ext cx="3147352" cy="6857990"/>
          </a:xfrm>
          <a:prstGeom prst="rect">
            <a:avLst/>
          </a:prstGeom>
          <a:effectLst/>
        </p:spPr>
      </p:pic>
      <p:graphicFrame>
        <p:nvGraphicFramePr>
          <p:cNvPr id="18" name="TextBox 6">
            <a:extLst>
              <a:ext uri="{FF2B5EF4-FFF2-40B4-BE49-F238E27FC236}">
                <a16:creationId xmlns:a16="http://schemas.microsoft.com/office/drawing/2014/main" id="{06AAE5A8-6EB7-4364-9814-2682A03E5F4F}"/>
              </a:ext>
            </a:extLst>
          </p:cNvPr>
          <p:cNvGraphicFramePr/>
          <p:nvPr>
            <p:extLst>
              <p:ext uri="{D42A27DB-BD31-4B8C-83A1-F6EECF244321}">
                <p14:modId xmlns:p14="http://schemas.microsoft.com/office/powerpoint/2010/main" val="2946476377"/>
              </p:ext>
            </p:extLst>
          </p:nvPr>
        </p:nvGraphicFramePr>
        <p:xfrm>
          <a:off x="3415300" y="2409830"/>
          <a:ext cx="5098904" cy="3705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694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p:cNvSpPr txBox="1"/>
          <p:nvPr/>
        </p:nvSpPr>
        <p:spPr>
          <a:xfrm>
            <a:off x="628650" y="810705"/>
            <a:ext cx="4045020" cy="5366258"/>
          </a:xfrm>
          <a:prstGeom prst="rect">
            <a:avLst/>
          </a:prstGeom>
        </p:spPr>
        <p:txBody>
          <a:bodyPr vert="horz" lIns="91440" tIns="45720" rIns="91440" bIns="45720" rtlCol="0">
            <a:normAutofit lnSpcReduction="10000"/>
          </a:bodyPr>
          <a:lstStyle/>
          <a:p>
            <a:pPr>
              <a:lnSpc>
                <a:spcPct val="90000"/>
              </a:lnSpc>
            </a:pPr>
            <a:r>
              <a:rPr lang="en-US" sz="2800" b="1" i="1" dirty="0"/>
              <a:t>Developing Daily Habits</a:t>
            </a:r>
          </a:p>
          <a:p>
            <a:pPr indent="-228600">
              <a:lnSpc>
                <a:spcPct val="90000"/>
              </a:lnSpc>
              <a:buFont typeface="Arial" panose="020B0604020202020204" pitchFamily="34" charset="0"/>
              <a:buChar char="•"/>
            </a:pPr>
            <a:endParaRPr lang="en-US" sz="1700" i="1" dirty="0"/>
          </a:p>
          <a:p>
            <a:pPr indent="-228600">
              <a:lnSpc>
                <a:spcPct val="90000"/>
              </a:lnSpc>
              <a:spcBef>
                <a:spcPct val="10000"/>
              </a:spcBef>
              <a:spcAft>
                <a:spcPts val="600"/>
              </a:spcAft>
              <a:buFont typeface="Arial" panose="020B0604020202020204" pitchFamily="34" charset="0"/>
              <a:buChar char="•"/>
            </a:pPr>
            <a:endParaRPr lang="en-US" sz="1700" dirty="0"/>
          </a:p>
          <a:p>
            <a:pPr lvl="1" indent="-228600">
              <a:lnSpc>
                <a:spcPct val="90000"/>
              </a:lnSpc>
              <a:spcBef>
                <a:spcPct val="10000"/>
              </a:spcBef>
              <a:spcAft>
                <a:spcPts val="600"/>
              </a:spcAft>
              <a:buFont typeface="Arial" panose="020B0604020202020204" pitchFamily="34" charset="0"/>
              <a:buChar char="•"/>
            </a:pPr>
            <a:r>
              <a:rPr lang="en-US" sz="2000" dirty="0"/>
              <a:t>Using the newspaper in your classroom and NIE curriculum on a regular basis helps students develop daily reading habits that they will carry through their lives. </a:t>
            </a:r>
          </a:p>
          <a:p>
            <a:pPr lvl="1" indent="-228600">
              <a:lnSpc>
                <a:spcPct val="90000"/>
              </a:lnSpc>
              <a:spcBef>
                <a:spcPct val="10000"/>
              </a:spcBef>
              <a:spcAft>
                <a:spcPts val="600"/>
              </a:spcAft>
              <a:buFont typeface="Arial" panose="020B0604020202020204" pitchFamily="34" charset="0"/>
              <a:buChar char="•"/>
            </a:pPr>
            <a:endParaRPr lang="en-US" sz="2000" dirty="0"/>
          </a:p>
          <a:p>
            <a:pPr lvl="1" indent="-228600">
              <a:lnSpc>
                <a:spcPct val="90000"/>
              </a:lnSpc>
              <a:spcBef>
                <a:spcPct val="10000"/>
              </a:spcBef>
              <a:spcAft>
                <a:spcPts val="600"/>
              </a:spcAft>
              <a:buFont typeface="Arial" panose="020B0604020202020204" pitchFamily="34" charset="0"/>
              <a:buChar char="•"/>
            </a:pPr>
            <a:r>
              <a:rPr lang="en-US" sz="2000" dirty="0"/>
              <a:t>The </a:t>
            </a:r>
            <a:r>
              <a:rPr lang="en-US" sz="2000" i="1" dirty="0"/>
              <a:t>Times</a:t>
            </a:r>
            <a:r>
              <a:rPr lang="en-US" sz="2000" dirty="0"/>
              <a:t> provides a vital link to the real world for students who too often do not realize the value of their academic programs. The study of today's critical issues, events and people helps students understand the past and see a role for themselves in their future world. </a:t>
            </a:r>
          </a:p>
          <a:p>
            <a:pPr indent="-228600">
              <a:lnSpc>
                <a:spcPct val="90000"/>
              </a:lnSpc>
              <a:buFont typeface="Arial" panose="020B0604020202020204" pitchFamily="34" charset="0"/>
              <a:buChar char="•"/>
            </a:pPr>
            <a:endParaRPr lang="en-US" sz="1700" i="1" dirty="0"/>
          </a:p>
          <a:p>
            <a:pPr indent="-228600">
              <a:lnSpc>
                <a:spcPct val="90000"/>
              </a:lnSpc>
              <a:buFont typeface="Arial" panose="020B0604020202020204" pitchFamily="34" charset="0"/>
              <a:buChar char="•"/>
            </a:pPr>
            <a:endParaRPr lang="en-US" sz="1700" i="1" dirty="0"/>
          </a:p>
          <a:p>
            <a:pPr indent="-228600">
              <a:lnSpc>
                <a:spcPct val="90000"/>
              </a:lnSpc>
              <a:buFont typeface="Arial" panose="020B0604020202020204" pitchFamily="34" charset="0"/>
              <a:buChar char="•"/>
            </a:pPr>
            <a:endParaRPr lang="en-US" sz="1700" i="1" dirty="0"/>
          </a:p>
          <a:p>
            <a:pPr indent="-228600">
              <a:lnSpc>
                <a:spcPct val="90000"/>
              </a:lnSpc>
              <a:buFont typeface="Arial" panose="020B0604020202020204" pitchFamily="34" charset="0"/>
              <a:buChar char="•"/>
            </a:pPr>
            <a:endParaRPr lang="en-US" sz="1700" i="1" dirty="0"/>
          </a:p>
          <a:p>
            <a:pPr indent="-228600">
              <a:lnSpc>
                <a:spcPct val="90000"/>
              </a:lnSpc>
              <a:buFont typeface="Arial" panose="020B0604020202020204" pitchFamily="34" charset="0"/>
              <a:buChar char="•"/>
            </a:pPr>
            <a:endParaRPr lang="en-US" sz="1700" i="1" dirty="0"/>
          </a:p>
          <a:p>
            <a:pPr indent="-228600">
              <a:lnSpc>
                <a:spcPct val="90000"/>
              </a:lnSpc>
              <a:buFont typeface="Arial" panose="020B0604020202020204" pitchFamily="34" charset="0"/>
              <a:buChar char="•"/>
            </a:pPr>
            <a:endParaRPr lang="en-US" sz="1700" i="1" dirty="0"/>
          </a:p>
          <a:p>
            <a:pPr indent="-228600">
              <a:lnSpc>
                <a:spcPct val="90000"/>
              </a:lnSpc>
              <a:buFont typeface="Arial" panose="020B0604020202020204" pitchFamily="34" charset="0"/>
              <a:buChar char="•"/>
            </a:pPr>
            <a:endParaRPr lang="en-US" sz="1700" dirty="0"/>
          </a:p>
        </p:txBody>
      </p:sp>
      <p:sp>
        <p:nvSpPr>
          <p:cNvPr id="34" name="Oval 3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ead with Gears">
            <a:extLst>
              <a:ext uri="{FF2B5EF4-FFF2-40B4-BE49-F238E27FC236}">
                <a16:creationId xmlns:a16="http://schemas.microsoft.com/office/drawing/2014/main" id="{D4ACE760-92FC-4825-8B11-D1DC7F438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6" name="Freeform: Shape 3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8" name="Straight Connector 3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785373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98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Help">
            <a:extLst>
              <a:ext uri="{FF2B5EF4-FFF2-40B4-BE49-F238E27FC236}">
                <a16:creationId xmlns:a16="http://schemas.microsoft.com/office/drawing/2014/main" id="{524BDFA9-97B8-4908-8C2E-9F5EF23A9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703" y="2236844"/>
            <a:ext cx="685800" cy="685800"/>
          </a:xfrm>
          <a:prstGeom prst="rect">
            <a:avLst/>
          </a:prstGeom>
        </p:spPr>
      </p:pic>
      <p:sp>
        <p:nvSpPr>
          <p:cNvPr id="7" name="TextBox 6"/>
          <p:cNvSpPr txBox="1"/>
          <p:nvPr/>
        </p:nvSpPr>
        <p:spPr>
          <a:xfrm>
            <a:off x="3248039" y="641615"/>
            <a:ext cx="5467349" cy="5533496"/>
          </a:xfrm>
          <a:prstGeom prst="rect">
            <a:avLst/>
          </a:prstGeom>
        </p:spPr>
        <p:txBody>
          <a:bodyPr vert="horz" lIns="91440" tIns="45720" rIns="91440" bIns="45720" rtlCol="0" anchor="ctr">
            <a:normAutofit lnSpcReduction="10000"/>
          </a:bodyPr>
          <a:lstStyle/>
          <a:p>
            <a:pPr>
              <a:lnSpc>
                <a:spcPct val="90000"/>
              </a:lnSpc>
              <a:spcAft>
                <a:spcPts val="600"/>
              </a:spcAft>
            </a:pPr>
            <a:endParaRPr lang="en-US" sz="2400" b="1" i="1" dirty="0"/>
          </a:p>
          <a:p>
            <a:pPr>
              <a:lnSpc>
                <a:spcPct val="90000"/>
              </a:lnSpc>
              <a:spcAft>
                <a:spcPts val="600"/>
              </a:spcAft>
            </a:pPr>
            <a:endParaRPr lang="en-US" sz="2400" b="1" i="1" dirty="0"/>
          </a:p>
          <a:p>
            <a:pPr>
              <a:lnSpc>
                <a:spcPct val="90000"/>
              </a:lnSpc>
              <a:spcAft>
                <a:spcPts val="600"/>
              </a:spcAft>
            </a:pPr>
            <a:endParaRPr lang="en-US" sz="2400" b="1" i="1" dirty="0"/>
          </a:p>
          <a:p>
            <a:pPr>
              <a:lnSpc>
                <a:spcPct val="90000"/>
              </a:lnSpc>
              <a:spcAft>
                <a:spcPts val="600"/>
              </a:spcAft>
            </a:pPr>
            <a:r>
              <a:rPr lang="en-US" sz="2400" b="1" i="1" dirty="0"/>
              <a:t>Why Use the Newspaper?</a:t>
            </a:r>
          </a:p>
          <a:p>
            <a:pPr indent="-228600">
              <a:lnSpc>
                <a:spcPct val="90000"/>
              </a:lnSpc>
              <a:spcAft>
                <a:spcPts val="600"/>
              </a:spcAft>
              <a:buFont typeface="Arial" panose="020B0604020202020204" pitchFamily="34" charset="0"/>
              <a:buChar char="•"/>
            </a:pPr>
            <a:endParaRPr lang="en-US" b="1" i="1" dirty="0"/>
          </a:p>
          <a:p>
            <a:pPr lvl="1" indent="-228600" fontAlgn="base">
              <a:lnSpc>
                <a:spcPct val="90000"/>
              </a:lnSpc>
              <a:spcAft>
                <a:spcPts val="600"/>
              </a:spcAft>
              <a:buFont typeface="Arial" panose="020B0604020202020204" pitchFamily="34" charset="0"/>
              <a:buChar char="•"/>
            </a:pPr>
            <a:r>
              <a:rPr lang="en-US" sz="2000" dirty="0"/>
              <a:t>The terms “informational text” and “nonfiction” are often considered synonyms and used interchangeably. However, these types of texts are not the same. </a:t>
            </a:r>
          </a:p>
          <a:p>
            <a:pPr lvl="1" indent="-228600" fontAlgn="base">
              <a:lnSpc>
                <a:spcPct val="90000"/>
              </a:lnSpc>
              <a:spcAft>
                <a:spcPts val="600"/>
              </a:spcAft>
              <a:buFont typeface="Arial" panose="020B0604020202020204" pitchFamily="34" charset="0"/>
              <a:buChar char="•"/>
            </a:pPr>
            <a:endParaRPr lang="en-US" sz="2000" dirty="0"/>
          </a:p>
          <a:p>
            <a:pPr lvl="1" indent="-228600" fontAlgn="base">
              <a:lnSpc>
                <a:spcPct val="90000"/>
              </a:lnSpc>
              <a:spcAft>
                <a:spcPts val="600"/>
              </a:spcAft>
              <a:buFont typeface="Arial" panose="020B0604020202020204" pitchFamily="34" charset="0"/>
              <a:buChar char="•"/>
            </a:pPr>
            <a:r>
              <a:rPr lang="en-US" sz="2000" dirty="0"/>
              <a:t>According to </a:t>
            </a:r>
            <a:r>
              <a:rPr lang="en-US" sz="2000" i="1" dirty="0"/>
              <a:t>Scholastic</a:t>
            </a:r>
            <a:r>
              <a:rPr lang="en-US" sz="2000" dirty="0"/>
              <a:t> magazine, “Informational text is a type of nonfiction — a very important type. Nonfiction includes any text that is factual. (Or, by some definitions, any type of literature that is factual, which would exclude texts such as menus and street signs.) Informational text differs from other types of nonfiction in purpose, features, and format.”</a:t>
            </a:r>
          </a:p>
          <a:p>
            <a:pPr indent="-228600">
              <a:lnSpc>
                <a:spcPct val="90000"/>
              </a:lnSpc>
              <a:spcAft>
                <a:spcPts val="600"/>
              </a:spcAft>
              <a:buFont typeface="Arial" panose="020B0604020202020204" pitchFamily="34" charset="0"/>
              <a:buChar char="•"/>
            </a:pPr>
            <a:endParaRPr lang="en-US" i="1" dirty="0"/>
          </a:p>
          <a:p>
            <a:pPr indent="-228600">
              <a:lnSpc>
                <a:spcPct val="90000"/>
              </a:lnSpc>
              <a:spcAft>
                <a:spcPts val="600"/>
              </a:spcAft>
              <a:buFont typeface="Arial" panose="020B0604020202020204" pitchFamily="34" charset="0"/>
              <a:buChar char="•"/>
            </a:pPr>
            <a:endParaRPr lang="en-US" i="1" dirty="0"/>
          </a:p>
          <a:p>
            <a:pPr indent="-228600">
              <a:lnSpc>
                <a:spcPct val="90000"/>
              </a:lnSpc>
              <a:spcAft>
                <a:spcPts val="600"/>
              </a:spcAft>
              <a:buFont typeface="Arial" panose="020B0604020202020204" pitchFamily="34" charset="0"/>
              <a:buChar char="•"/>
            </a:pPr>
            <a:endParaRPr lang="en-US" i="1" dirty="0"/>
          </a:p>
          <a:p>
            <a:pPr indent="-228600">
              <a:lnSpc>
                <a:spcPct val="90000"/>
              </a:lnSpc>
              <a:spcAft>
                <a:spcPts val="600"/>
              </a:spcAft>
              <a:buFont typeface="Arial" panose="020B0604020202020204" pitchFamily="34" charset="0"/>
              <a:buChar char="•"/>
            </a:pPr>
            <a:endParaRPr lang="en-US" i="1" dirty="0"/>
          </a:p>
          <a:p>
            <a:pPr indent="-228600">
              <a:lnSpc>
                <a:spcPct val="90000"/>
              </a:lnSpc>
              <a:spcAft>
                <a:spcPts val="600"/>
              </a:spcAft>
              <a:buFont typeface="Arial" panose="020B0604020202020204" pitchFamily="34" charset="0"/>
              <a:buChar char="•"/>
            </a:pPr>
            <a:endParaRPr lang="en-US" i="1" dirty="0"/>
          </a:p>
          <a:p>
            <a:pPr indent="-228600">
              <a:lnSpc>
                <a:spcPct val="90000"/>
              </a:lnSpc>
              <a:spcAft>
                <a:spcPts val="600"/>
              </a:spcAft>
              <a:buFont typeface="Arial" panose="020B0604020202020204" pitchFamily="34" charset="0"/>
              <a:buChar char="•"/>
            </a:pPr>
            <a:endParaRPr lang="en-US" i="1"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779643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0C9623-4F49-454B-9090-F026CA8F3CCA}"/>
              </a:ext>
            </a:extLst>
          </p:cNvPr>
          <p:cNvPicPr>
            <a:picLocks noChangeAspect="1"/>
          </p:cNvPicPr>
          <p:nvPr/>
        </p:nvPicPr>
        <p:blipFill rotWithShape="1">
          <a:blip r:embed="rId3"/>
          <a:srcRect l="20524" r="2816"/>
          <a:stretch/>
        </p:blipFill>
        <p:spPr>
          <a:xfrm>
            <a:off x="20" y="10"/>
            <a:ext cx="5257402"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33" name="Freeform: Shape 3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5" name="Freeform: Shape 3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C9926AD8-EB9C-43D8-894E-FC3D79F24960}"/>
              </a:ext>
            </a:extLst>
          </p:cNvPr>
          <p:cNvSpPr txBox="1"/>
          <p:nvPr/>
        </p:nvSpPr>
        <p:spPr>
          <a:xfrm>
            <a:off x="5101076" y="678730"/>
            <a:ext cx="3614963" cy="5374936"/>
          </a:xfrm>
          <a:prstGeom prst="rect">
            <a:avLst/>
          </a:prstGeom>
        </p:spPr>
        <p:txBody>
          <a:bodyPr vert="horz" lIns="91440" tIns="45720" rIns="91440" bIns="45720" rtlCol="0" anchor="t">
            <a:normAutofit/>
          </a:bodyPr>
          <a:lstStyle/>
          <a:p>
            <a:pPr>
              <a:lnSpc>
                <a:spcPct val="90000"/>
              </a:lnSpc>
              <a:spcAft>
                <a:spcPts val="600"/>
              </a:spcAft>
            </a:pPr>
            <a:r>
              <a:rPr lang="en-US" b="0" i="0" dirty="0">
                <a:effectLst/>
              </a:rPr>
              <a:t>I am a listener, a writer, a podcaster. I love embedding in strangers’ lives and sharing their stories. When I was 6 years old, growing up in D.C. during the Watergate scandal, I told my parents I was going to be a journalist. I was editor of the newspaper at the University of Virginia, then worked in newsrooms across the East Coast. Over the last 30 years, I have written more than 3,000 stories. I came to the Times in 2000 and have followed a feral child who was adopted, a girl whose dad dropped her off a bridge and a dying boy waiting for his miracle. I’ve won dozens of national awards, including the Pulitzer Prize for feature writing. I’m also a mother, a dog lover and die-hard Deadhead.</a:t>
            </a:r>
            <a:endParaRPr lang="en-US" dirty="0"/>
          </a:p>
        </p:txBody>
      </p:sp>
    </p:spTree>
    <p:extLst>
      <p:ext uri="{BB962C8B-B14F-4D97-AF65-F5344CB8AC3E}">
        <p14:creationId xmlns:p14="http://schemas.microsoft.com/office/powerpoint/2010/main" val="35515485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p:cNvSpPr txBox="1"/>
          <p:nvPr/>
        </p:nvSpPr>
        <p:spPr>
          <a:xfrm>
            <a:off x="628649" y="697584"/>
            <a:ext cx="4279593" cy="5479379"/>
          </a:xfrm>
          <a:prstGeom prst="rect">
            <a:avLst/>
          </a:prstGeom>
        </p:spPr>
        <p:txBody>
          <a:bodyPr vert="horz" lIns="91440" tIns="45720" rIns="91440" bIns="45720" rtlCol="0">
            <a:normAutofit lnSpcReduction="10000"/>
          </a:bodyPr>
          <a:lstStyle/>
          <a:p>
            <a:pPr>
              <a:lnSpc>
                <a:spcPct val="90000"/>
              </a:lnSpc>
              <a:spcAft>
                <a:spcPts val="600"/>
              </a:spcAft>
            </a:pPr>
            <a:r>
              <a:rPr lang="en-US" sz="2400" b="1" i="1" dirty="0"/>
              <a:t>Informational text</a:t>
            </a:r>
          </a:p>
          <a:p>
            <a:pPr indent="-228600">
              <a:lnSpc>
                <a:spcPct val="90000"/>
              </a:lnSpc>
              <a:spcAft>
                <a:spcPts val="600"/>
              </a:spcAft>
              <a:buFont typeface="Arial" panose="020B0604020202020204" pitchFamily="34" charset="0"/>
              <a:buChar char="•"/>
            </a:pPr>
            <a:endParaRPr lang="en-US" sz="2000" b="1" i="1" dirty="0"/>
          </a:p>
          <a:p>
            <a:pPr lvl="1" indent="-228600" fontAlgn="base">
              <a:lnSpc>
                <a:spcPct val="90000"/>
              </a:lnSpc>
              <a:spcAft>
                <a:spcPts val="600"/>
              </a:spcAft>
              <a:buFont typeface="Arial" panose="020B0604020202020204" pitchFamily="34" charset="0"/>
              <a:buChar char="•"/>
            </a:pPr>
            <a:r>
              <a:rPr lang="en-US" sz="2000" dirty="0"/>
              <a:t>The information within the pages of the newspaper can be primary and secondary sources. The information can be fact and opinion.</a:t>
            </a:r>
          </a:p>
          <a:p>
            <a:pPr lvl="1" indent="-228600" fontAlgn="base">
              <a:lnSpc>
                <a:spcPct val="90000"/>
              </a:lnSpc>
              <a:spcAft>
                <a:spcPts val="600"/>
              </a:spcAft>
              <a:buFont typeface="Arial" panose="020B0604020202020204" pitchFamily="34" charset="0"/>
              <a:buChar char="•"/>
            </a:pPr>
            <a:endParaRPr lang="en-US" sz="2000" dirty="0"/>
          </a:p>
          <a:p>
            <a:pPr lvl="1" indent="-228600" fontAlgn="base">
              <a:lnSpc>
                <a:spcPct val="90000"/>
              </a:lnSpc>
              <a:spcAft>
                <a:spcPts val="600"/>
              </a:spcAft>
              <a:buFont typeface="Arial" panose="020B0604020202020204" pitchFamily="34" charset="0"/>
              <a:buChar char="•"/>
            </a:pPr>
            <a:r>
              <a:rPr lang="en-US" sz="2000" dirty="0"/>
              <a:t>The term informational text includes various types of texts:</a:t>
            </a:r>
          </a:p>
          <a:p>
            <a:pPr lvl="2" indent="-228600" fontAlgn="base">
              <a:lnSpc>
                <a:spcPct val="90000"/>
              </a:lnSpc>
              <a:spcAft>
                <a:spcPts val="600"/>
              </a:spcAft>
              <a:buFont typeface="Arial" panose="020B0604020202020204" pitchFamily="34" charset="0"/>
              <a:buChar char="•"/>
            </a:pPr>
            <a:r>
              <a:rPr lang="en-US" sz="2000" dirty="0"/>
              <a:t>Essays</a:t>
            </a:r>
          </a:p>
          <a:p>
            <a:pPr lvl="2" indent="-228600" fontAlgn="base">
              <a:lnSpc>
                <a:spcPct val="90000"/>
              </a:lnSpc>
              <a:spcAft>
                <a:spcPts val="600"/>
              </a:spcAft>
              <a:buFont typeface="Arial" panose="020B0604020202020204" pitchFamily="34" charset="0"/>
              <a:buChar char="•"/>
            </a:pPr>
            <a:r>
              <a:rPr lang="en-US" sz="2000" dirty="0"/>
              <a:t>Articles</a:t>
            </a:r>
          </a:p>
          <a:p>
            <a:pPr lvl="2" indent="-228600" fontAlgn="base">
              <a:lnSpc>
                <a:spcPct val="90000"/>
              </a:lnSpc>
              <a:spcAft>
                <a:spcPts val="600"/>
              </a:spcAft>
              <a:buFont typeface="Arial" panose="020B0604020202020204" pitchFamily="34" charset="0"/>
              <a:buChar char="•"/>
            </a:pPr>
            <a:r>
              <a:rPr lang="en-US" sz="2000" dirty="0"/>
              <a:t>Letters</a:t>
            </a:r>
          </a:p>
          <a:p>
            <a:pPr lvl="2" indent="-228600" fontAlgn="base">
              <a:lnSpc>
                <a:spcPct val="90000"/>
              </a:lnSpc>
              <a:spcAft>
                <a:spcPts val="600"/>
              </a:spcAft>
              <a:buFont typeface="Arial" panose="020B0604020202020204" pitchFamily="34" charset="0"/>
              <a:buChar char="•"/>
            </a:pPr>
            <a:r>
              <a:rPr lang="en-US" sz="2000" dirty="0"/>
              <a:t>Images</a:t>
            </a:r>
          </a:p>
          <a:p>
            <a:pPr lvl="3" indent="-228600" fontAlgn="base">
              <a:lnSpc>
                <a:spcPct val="90000"/>
              </a:lnSpc>
              <a:spcAft>
                <a:spcPts val="600"/>
              </a:spcAft>
              <a:buFont typeface="Arial" panose="020B0604020202020204" pitchFamily="34" charset="0"/>
              <a:buChar char="•"/>
            </a:pPr>
            <a:r>
              <a:rPr lang="en-US" sz="2000" dirty="0"/>
              <a:t>Cartoons</a:t>
            </a:r>
          </a:p>
          <a:p>
            <a:pPr lvl="3" indent="-228600" fontAlgn="base">
              <a:lnSpc>
                <a:spcPct val="90000"/>
              </a:lnSpc>
              <a:spcAft>
                <a:spcPts val="600"/>
              </a:spcAft>
              <a:buFont typeface="Arial" panose="020B0604020202020204" pitchFamily="34" charset="0"/>
              <a:buChar char="•"/>
            </a:pPr>
            <a:r>
              <a:rPr lang="en-US" sz="2000" dirty="0"/>
              <a:t>Photographs</a:t>
            </a:r>
          </a:p>
          <a:p>
            <a:pPr lvl="3" indent="-228600" fontAlgn="base">
              <a:lnSpc>
                <a:spcPct val="90000"/>
              </a:lnSpc>
              <a:spcAft>
                <a:spcPts val="600"/>
              </a:spcAft>
              <a:buFont typeface="Arial" panose="020B0604020202020204" pitchFamily="34" charset="0"/>
              <a:buChar char="•"/>
            </a:pPr>
            <a:r>
              <a:rPr lang="en-US" sz="2000" dirty="0"/>
              <a:t>Advertisements</a:t>
            </a:r>
            <a:endParaRPr lang="en-US" sz="2000" i="1" dirty="0"/>
          </a:p>
          <a:p>
            <a:pPr indent="-228600">
              <a:lnSpc>
                <a:spcPct val="90000"/>
              </a:lnSpc>
              <a:spcAft>
                <a:spcPts val="600"/>
              </a:spcAft>
              <a:buFont typeface="Arial" panose="020B0604020202020204" pitchFamily="34" charset="0"/>
              <a:buChar char="•"/>
            </a:pPr>
            <a:endParaRPr lang="en-US" sz="1500" i="1" dirty="0"/>
          </a:p>
          <a:p>
            <a:pPr indent="-228600">
              <a:lnSpc>
                <a:spcPct val="90000"/>
              </a:lnSpc>
              <a:spcAft>
                <a:spcPts val="600"/>
              </a:spcAft>
              <a:buFont typeface="Arial" panose="020B0604020202020204" pitchFamily="34" charset="0"/>
              <a:buChar char="•"/>
            </a:pPr>
            <a:endParaRPr lang="en-US" sz="1500" i="1" dirty="0"/>
          </a:p>
          <a:p>
            <a:pPr indent="-228600">
              <a:lnSpc>
                <a:spcPct val="90000"/>
              </a:lnSpc>
              <a:spcAft>
                <a:spcPts val="600"/>
              </a:spcAft>
              <a:buFont typeface="Arial" panose="020B0604020202020204" pitchFamily="34" charset="0"/>
              <a:buChar char="•"/>
            </a:pPr>
            <a:endParaRPr lang="en-US" sz="1500" i="1" dirty="0"/>
          </a:p>
          <a:p>
            <a:pPr indent="-228600">
              <a:lnSpc>
                <a:spcPct val="90000"/>
              </a:lnSpc>
              <a:spcAft>
                <a:spcPts val="600"/>
              </a:spcAft>
              <a:buFont typeface="Arial" panose="020B0604020202020204" pitchFamily="34" charset="0"/>
              <a:buChar char="•"/>
            </a:pPr>
            <a:endParaRPr lang="en-US" sz="1500" i="1" dirty="0"/>
          </a:p>
          <a:p>
            <a:pPr indent="-228600">
              <a:lnSpc>
                <a:spcPct val="90000"/>
              </a:lnSpc>
              <a:spcAft>
                <a:spcPts val="600"/>
              </a:spcAft>
              <a:buFont typeface="Arial" panose="020B0604020202020204" pitchFamily="34" charset="0"/>
              <a:buChar char="•"/>
            </a:pPr>
            <a:endParaRPr lang="en-US" sz="1500" i="1" dirty="0"/>
          </a:p>
          <a:p>
            <a:pPr indent="-228600">
              <a:lnSpc>
                <a:spcPct val="90000"/>
              </a:lnSpc>
              <a:spcAft>
                <a:spcPts val="600"/>
              </a:spcAft>
              <a:buFont typeface="Arial" panose="020B0604020202020204" pitchFamily="34" charset="0"/>
              <a:buChar char="•"/>
            </a:pPr>
            <a:endParaRPr lang="en-US" sz="1500" dirty="0"/>
          </a:p>
        </p:txBody>
      </p:sp>
      <p:sp>
        <p:nvSpPr>
          <p:cNvPr id="20" name="Oval 19">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elp">
            <a:extLst>
              <a:ext uri="{FF2B5EF4-FFF2-40B4-BE49-F238E27FC236}">
                <a16:creationId xmlns:a16="http://schemas.microsoft.com/office/drawing/2014/main" id="{524BDFA9-97B8-4908-8C2E-9F5EF23A9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5388" y="1689117"/>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2" name="Freeform: Shape 21">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4" name="Straight Connector 23">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3" name="Freeform: Shape 27">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29">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57077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9ACC69-ADF2-492B-84C5-EA2CC1607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7457" y="1165123"/>
            <a:ext cx="7807893" cy="5011840"/>
          </a:xfrm>
          <a:prstGeom prst="rect">
            <a:avLst/>
          </a:prstGeom>
        </p:spPr>
        <p:txBody>
          <a:bodyPr vert="horz" lIns="91440" tIns="45720" rIns="91440" bIns="45720" rtlCol="0">
            <a:normAutofit/>
          </a:bodyPr>
          <a:lstStyle/>
          <a:p>
            <a:pPr>
              <a:lnSpc>
                <a:spcPct val="90000"/>
              </a:lnSpc>
              <a:spcAft>
                <a:spcPts val="600"/>
              </a:spcAft>
            </a:pPr>
            <a:r>
              <a:rPr lang="en-US" sz="3600" b="1" i="1" dirty="0">
                <a:solidFill>
                  <a:srgbClr val="FFFFFF"/>
                </a:solidFill>
              </a:rPr>
              <a:t>Rhetoric</a:t>
            </a:r>
          </a:p>
          <a:p>
            <a:pPr>
              <a:lnSpc>
                <a:spcPct val="90000"/>
              </a:lnSpc>
              <a:spcAft>
                <a:spcPts val="600"/>
              </a:spcAft>
            </a:pPr>
            <a:endParaRPr lang="en-US" altLang="en-US" sz="2100" b="1" i="1" dirty="0">
              <a:solidFill>
                <a:srgbClr val="FFFFFF"/>
              </a:solidFill>
            </a:endParaRPr>
          </a:p>
          <a:p>
            <a:pPr>
              <a:lnSpc>
                <a:spcPct val="90000"/>
              </a:lnSpc>
              <a:spcAft>
                <a:spcPts val="600"/>
              </a:spcAft>
            </a:pPr>
            <a:r>
              <a:rPr lang="en-US" altLang="en-US" sz="3200" dirty="0">
                <a:solidFill>
                  <a:srgbClr val="FFFFFF"/>
                </a:solidFill>
              </a:rPr>
              <a:t>Rhetoric is using language effectively to persuade, inform, educate, or entertain.</a:t>
            </a:r>
          </a:p>
          <a:p>
            <a:pPr>
              <a:lnSpc>
                <a:spcPct val="90000"/>
              </a:lnSpc>
              <a:spcAft>
                <a:spcPts val="600"/>
              </a:spcAft>
            </a:pPr>
            <a:endParaRPr lang="en-US" altLang="en-US" sz="3200" dirty="0">
              <a:solidFill>
                <a:srgbClr val="FFFFFF"/>
              </a:solidFill>
            </a:endParaRPr>
          </a:p>
          <a:p>
            <a:pPr>
              <a:lnSpc>
                <a:spcPct val="90000"/>
              </a:lnSpc>
              <a:spcAft>
                <a:spcPts val="600"/>
              </a:spcAft>
            </a:pPr>
            <a:r>
              <a:rPr lang="en-US" altLang="en-US" sz="3200" dirty="0">
                <a:solidFill>
                  <a:srgbClr val="FFFFFF"/>
                </a:solidFill>
              </a:rPr>
              <a:t>The newspaper offers different forms of rhetoric in each of its sections: news, opinion, features, sports, comics, advertising, political cartoons, advertorials, photos.</a:t>
            </a:r>
          </a:p>
          <a:p>
            <a:pPr indent="-228600">
              <a:lnSpc>
                <a:spcPct val="90000"/>
              </a:lnSpc>
              <a:spcAft>
                <a:spcPts val="600"/>
              </a:spcAft>
              <a:buFont typeface="Arial" panose="020B0604020202020204" pitchFamily="34" charset="0"/>
              <a:buChar char="•"/>
            </a:pPr>
            <a:endParaRPr lang="en-US" sz="2100" i="1" dirty="0">
              <a:solidFill>
                <a:srgbClr val="FFFFFF"/>
              </a:solidFill>
            </a:endParaRPr>
          </a:p>
          <a:p>
            <a:pPr indent="-228600">
              <a:lnSpc>
                <a:spcPct val="90000"/>
              </a:lnSpc>
              <a:spcAft>
                <a:spcPts val="600"/>
              </a:spcAft>
              <a:buFont typeface="Arial" panose="020B0604020202020204" pitchFamily="34" charset="0"/>
              <a:buChar char="•"/>
            </a:pPr>
            <a:endParaRPr lang="en-US" sz="2100" dirty="0">
              <a:solidFill>
                <a:srgbClr val="FFFFFF"/>
              </a:solidFill>
            </a:endParaRPr>
          </a:p>
        </p:txBody>
      </p:sp>
    </p:spTree>
    <p:extLst>
      <p:ext uri="{BB962C8B-B14F-4D97-AF65-F5344CB8AC3E}">
        <p14:creationId xmlns:p14="http://schemas.microsoft.com/office/powerpoint/2010/main" val="2899991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9" name="TextBox 6">
            <a:extLst>
              <a:ext uri="{FF2B5EF4-FFF2-40B4-BE49-F238E27FC236}">
                <a16:creationId xmlns:a16="http://schemas.microsoft.com/office/drawing/2014/main" id="{CAEBE21F-0F0A-41DA-80DA-669EBEA74B1C}"/>
              </a:ext>
            </a:extLst>
          </p:cNvPr>
          <p:cNvGraphicFramePr/>
          <p:nvPr>
            <p:extLst>
              <p:ext uri="{D42A27DB-BD31-4B8C-83A1-F6EECF244321}">
                <p14:modId xmlns:p14="http://schemas.microsoft.com/office/powerpoint/2010/main" val="2022897314"/>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512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3338D-7B66-4618-A2AC-5AB589124304}"/>
              </a:ext>
            </a:extLst>
          </p:cNvPr>
          <p:cNvSpPr>
            <a:spLocks noGrp="1"/>
          </p:cNvSpPr>
          <p:nvPr>
            <p:ph type="title"/>
          </p:nvPr>
        </p:nvSpPr>
        <p:spPr>
          <a:xfrm>
            <a:off x="486696" y="629267"/>
            <a:ext cx="2738601" cy="1332270"/>
          </a:xfrm>
        </p:spPr>
        <p:txBody>
          <a:bodyPr>
            <a:normAutofit/>
          </a:bodyPr>
          <a:lstStyle/>
          <a:p>
            <a:r>
              <a:rPr lang="en-US" b="1" dirty="0"/>
              <a:t>The W’s</a:t>
            </a:r>
          </a:p>
        </p:txBody>
      </p:sp>
      <p:sp>
        <p:nvSpPr>
          <p:cNvPr id="10" name="Content Placeholder 9">
            <a:extLst>
              <a:ext uri="{FF2B5EF4-FFF2-40B4-BE49-F238E27FC236}">
                <a16:creationId xmlns:a16="http://schemas.microsoft.com/office/drawing/2014/main" id="{E7F45A63-4254-4DC1-8104-A4EF9DCA3339}"/>
              </a:ext>
            </a:extLst>
          </p:cNvPr>
          <p:cNvSpPr>
            <a:spLocks noGrp="1"/>
          </p:cNvSpPr>
          <p:nvPr>
            <p:ph idx="1"/>
          </p:nvPr>
        </p:nvSpPr>
        <p:spPr>
          <a:xfrm>
            <a:off x="486698" y="2182760"/>
            <a:ext cx="2738599" cy="4041059"/>
          </a:xfrm>
        </p:spPr>
        <p:txBody>
          <a:bodyPr>
            <a:normAutofit/>
          </a:bodyPr>
          <a:lstStyle/>
          <a:p>
            <a:pPr marL="0" indent="0">
              <a:buNone/>
            </a:pPr>
            <a:r>
              <a:rPr lang="en-US" sz="2400" dirty="0"/>
              <a:t>Reading closely and looking for evidence:</a:t>
            </a:r>
          </a:p>
          <a:p>
            <a:r>
              <a:rPr lang="en-US" sz="2400" dirty="0"/>
              <a:t>Who?</a:t>
            </a:r>
          </a:p>
          <a:p>
            <a:r>
              <a:rPr lang="en-US" sz="2400" dirty="0"/>
              <a:t>What?</a:t>
            </a:r>
          </a:p>
          <a:p>
            <a:r>
              <a:rPr lang="en-US" sz="2400" dirty="0"/>
              <a:t>Why?</a:t>
            </a:r>
          </a:p>
          <a:p>
            <a:r>
              <a:rPr lang="en-US" sz="2400" dirty="0"/>
              <a:t>Where?</a:t>
            </a:r>
          </a:p>
          <a:p>
            <a:r>
              <a:rPr lang="en-US" sz="2400" dirty="0"/>
              <a:t>When?</a:t>
            </a:r>
          </a:p>
        </p:txBody>
      </p:sp>
      <p:pic>
        <p:nvPicPr>
          <p:cNvPr id="8" name="Content Placeholder 4">
            <a:extLst>
              <a:ext uri="{FF2B5EF4-FFF2-40B4-BE49-F238E27FC236}">
                <a16:creationId xmlns:a16="http://schemas.microsoft.com/office/drawing/2014/main" id="{F27FB814-041F-478F-83B3-958F1B4B5E7F}"/>
              </a:ext>
            </a:extLst>
          </p:cNvPr>
          <p:cNvPicPr>
            <a:picLocks noChangeAspect="1"/>
          </p:cNvPicPr>
          <p:nvPr/>
        </p:nvPicPr>
        <p:blipFill rotWithShape="1">
          <a:blip r:embed="rId2"/>
          <a:srcRect r="-2" b="9199"/>
          <a:stretch/>
        </p:blipFill>
        <p:spPr>
          <a:xfrm>
            <a:off x="3479292" y="10"/>
            <a:ext cx="5664708" cy="6857990"/>
          </a:xfrm>
          <a:prstGeom prst="rect">
            <a:avLst/>
          </a:prstGeom>
          <a:effectLst/>
        </p:spPr>
      </p:pic>
    </p:spTree>
    <p:extLst>
      <p:ext uri="{BB962C8B-B14F-4D97-AF65-F5344CB8AC3E}">
        <p14:creationId xmlns:p14="http://schemas.microsoft.com/office/powerpoint/2010/main" val="233655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extBox 6"/>
          <p:cNvSpPr txBox="1"/>
          <p:nvPr/>
        </p:nvSpPr>
        <p:spPr>
          <a:xfrm>
            <a:off x="791871" y="1964353"/>
            <a:ext cx="3764247" cy="3416320"/>
          </a:xfrm>
          <a:prstGeom prst="rect">
            <a:avLst/>
          </a:prstGeom>
          <a:noFill/>
        </p:spPr>
        <p:txBody>
          <a:bodyPr wrap="square" rtlCol="0" anchor="t">
            <a:spAutoFit/>
          </a:bodyPr>
          <a:lstStyle/>
          <a:p>
            <a:pPr marL="342900" indent="-342900">
              <a:buFont typeface="Wingdings" panose="05000000000000000000" pitchFamily="2" charset="2"/>
              <a:buChar char="q"/>
              <a:defRPr/>
            </a:pPr>
            <a:r>
              <a:rPr lang="en-US" sz="2400" b="1" dirty="0">
                <a:solidFill>
                  <a:schemeClr val="bg1"/>
                </a:solidFill>
                <a:latin typeface="Book Antiqua" panose="02040602050305030304" pitchFamily="18" charset="0"/>
                <a:ea typeface="ＭＳ Ｐゴシック" charset="0"/>
              </a:rPr>
              <a:t>What evidence does author provide?</a:t>
            </a:r>
          </a:p>
          <a:p>
            <a:pPr marL="342900" indent="-342900">
              <a:buFont typeface="Wingdings" panose="05000000000000000000" pitchFamily="2" charset="2"/>
              <a:buChar char="q"/>
              <a:defRPr/>
            </a:pPr>
            <a:endParaRPr lang="en-US" sz="2400" b="1" dirty="0">
              <a:solidFill>
                <a:schemeClr val="bg1"/>
              </a:solidFill>
              <a:latin typeface="Book Antiqua" panose="02040602050305030304" pitchFamily="18" charset="0"/>
              <a:ea typeface="ＭＳ Ｐゴシック" charset="0"/>
            </a:endParaRPr>
          </a:p>
          <a:p>
            <a:pPr marL="342900" indent="-342900">
              <a:buFont typeface="Wingdings" panose="05000000000000000000" pitchFamily="2" charset="2"/>
              <a:buChar char="q"/>
              <a:defRPr/>
            </a:pPr>
            <a:r>
              <a:rPr lang="en-US" sz="2400" b="1" dirty="0">
                <a:solidFill>
                  <a:schemeClr val="bg1"/>
                </a:solidFill>
                <a:latin typeface="Book Antiqua" panose="02040602050305030304" pitchFamily="18" charset="0"/>
                <a:ea typeface="ＭＳ Ｐゴシック" charset="0"/>
              </a:rPr>
              <a:t>What claims does author make implicitly?</a:t>
            </a:r>
          </a:p>
          <a:p>
            <a:pPr marL="342900" indent="-342900">
              <a:buFont typeface="Wingdings" panose="05000000000000000000" pitchFamily="2" charset="2"/>
              <a:buChar char="q"/>
              <a:defRPr/>
            </a:pPr>
            <a:endParaRPr lang="en-US" sz="2400" b="1" dirty="0">
              <a:solidFill>
                <a:schemeClr val="bg1"/>
              </a:solidFill>
              <a:latin typeface="Book Antiqua" panose="02040602050305030304" pitchFamily="18" charset="0"/>
              <a:ea typeface="ＭＳ Ｐゴシック" charset="0"/>
            </a:endParaRPr>
          </a:p>
          <a:p>
            <a:pPr marL="342900" indent="-342900">
              <a:buFont typeface="Wingdings" panose="05000000000000000000" pitchFamily="2" charset="2"/>
              <a:buChar char="q"/>
              <a:defRPr/>
            </a:pPr>
            <a:r>
              <a:rPr lang="en-US" sz="2400" b="1" dirty="0">
                <a:solidFill>
                  <a:schemeClr val="bg1"/>
                </a:solidFill>
                <a:latin typeface="Book Antiqua" panose="02040602050305030304" pitchFamily="18" charset="0"/>
                <a:ea typeface="ＭＳ Ｐゴシック" charset="0"/>
              </a:rPr>
              <a:t>Using the evidence, create an argument.</a:t>
            </a:r>
          </a:p>
        </p:txBody>
      </p:sp>
      <p:sp>
        <p:nvSpPr>
          <p:cNvPr id="11" name="TextBox 10">
            <a:extLst>
              <a:ext uri="{FF2B5EF4-FFF2-40B4-BE49-F238E27FC236}">
                <a16:creationId xmlns:a16="http://schemas.microsoft.com/office/drawing/2014/main" id="{7D0A769E-1392-42C6-9E94-50AD413AC5F6}"/>
              </a:ext>
            </a:extLst>
          </p:cNvPr>
          <p:cNvSpPr txBox="1"/>
          <p:nvPr/>
        </p:nvSpPr>
        <p:spPr>
          <a:xfrm>
            <a:off x="5968181" y="1759974"/>
            <a:ext cx="2831690"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3C4476B0-9862-47F7-99D9-C0C0F22A683A}"/>
              </a:ext>
            </a:extLst>
          </p:cNvPr>
          <p:cNvSpPr txBox="1"/>
          <p:nvPr/>
        </p:nvSpPr>
        <p:spPr>
          <a:xfrm flipH="1">
            <a:off x="271089" y="505911"/>
            <a:ext cx="8368010" cy="769441"/>
          </a:xfrm>
          <a:prstGeom prst="rect">
            <a:avLst/>
          </a:prstGeom>
          <a:noFill/>
        </p:spPr>
        <p:txBody>
          <a:bodyPr wrap="square" rtlCol="0">
            <a:spAutoFit/>
          </a:bodyPr>
          <a:lstStyle/>
          <a:p>
            <a:pPr algn="ctr"/>
            <a:r>
              <a:rPr lang="en-US" sz="4400" b="1" dirty="0">
                <a:solidFill>
                  <a:schemeClr val="bg1"/>
                </a:solidFill>
              </a:rPr>
              <a:t>Evidence and Claims</a:t>
            </a:r>
            <a:endParaRPr lang="en-US" sz="2400" b="1" dirty="0">
              <a:solidFill>
                <a:schemeClr val="bg1"/>
              </a:solidFill>
              <a:latin typeface="Book Antiqua" panose="02040602050305030304" pitchFamily="18" charset="0"/>
            </a:endParaRPr>
          </a:p>
        </p:txBody>
      </p:sp>
      <p:pic>
        <p:nvPicPr>
          <p:cNvPr id="3" name="Picture 2">
            <a:extLst>
              <a:ext uri="{FF2B5EF4-FFF2-40B4-BE49-F238E27FC236}">
                <a16:creationId xmlns:a16="http://schemas.microsoft.com/office/drawing/2014/main" id="{FD67E75E-DCF1-4720-9B1A-698E3EC5796D}"/>
              </a:ext>
            </a:extLst>
          </p:cNvPr>
          <p:cNvPicPr>
            <a:picLocks noChangeAspect="1"/>
          </p:cNvPicPr>
          <p:nvPr/>
        </p:nvPicPr>
        <p:blipFill>
          <a:blip r:embed="rId3"/>
          <a:stretch>
            <a:fillRect/>
          </a:stretch>
        </p:blipFill>
        <p:spPr>
          <a:xfrm>
            <a:off x="4689987" y="1560170"/>
            <a:ext cx="4243752" cy="4988114"/>
          </a:xfrm>
          <a:prstGeom prst="rect">
            <a:avLst/>
          </a:prstGeom>
        </p:spPr>
      </p:pic>
    </p:spTree>
    <p:extLst>
      <p:ext uri="{BB962C8B-B14F-4D97-AF65-F5344CB8AC3E}">
        <p14:creationId xmlns:p14="http://schemas.microsoft.com/office/powerpoint/2010/main" val="331258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791871" y="1964353"/>
            <a:ext cx="4606039" cy="4893647"/>
          </a:xfrm>
          <a:prstGeom prst="rect">
            <a:avLst/>
          </a:prstGeom>
          <a:noFill/>
        </p:spPr>
        <p:txBody>
          <a:bodyPr wrap="square" rtlCol="0" anchor="t">
            <a:spAutoFit/>
          </a:bodyPr>
          <a:lstStyle/>
          <a:p>
            <a:pPr algn="ctr"/>
            <a:r>
              <a:rPr lang="en-US" altLang="en-US" sz="2400" b="1" dirty="0">
                <a:latin typeface="Book Antiqua" panose="02040602050305030304" pitchFamily="18" charset="0"/>
              </a:rPr>
              <a:t>Essential Question: </a:t>
            </a:r>
            <a:br>
              <a:rPr lang="en-US" altLang="en-US" sz="2400" dirty="0">
                <a:latin typeface="Book Antiqua" panose="02040602050305030304" pitchFamily="18" charset="0"/>
              </a:rPr>
            </a:br>
            <a:r>
              <a:rPr lang="en-US" altLang="en-US" sz="2000" dirty="0">
                <a:latin typeface="Book Antiqua" panose="02040602050305030304" pitchFamily="18" charset="0"/>
              </a:rPr>
              <a:t>Why is </a:t>
            </a:r>
            <a:r>
              <a:rPr lang="en-US" altLang="en-US" sz="2000" i="1" dirty="0">
                <a:latin typeface="Book Antiqua" panose="02040602050305030304" pitchFamily="18" charset="0"/>
              </a:rPr>
              <a:t>Brown vs. Education </a:t>
            </a:r>
            <a:r>
              <a:rPr lang="en-US" altLang="en-US" sz="2000" dirty="0">
                <a:latin typeface="Book Antiqua" panose="02040602050305030304" pitchFamily="18" charset="0"/>
              </a:rPr>
              <a:t>a Landmark Decision? (8-9)</a:t>
            </a:r>
            <a:endParaRPr lang="en-US" sz="2000" i="1" dirty="0">
              <a:solidFill>
                <a:schemeClr val="bg1">
                  <a:lumMod val="50000"/>
                </a:schemeClr>
              </a:solidFill>
              <a:latin typeface="Book Antiqua" panose="02040602050305030304" pitchFamily="18" charset="0"/>
            </a:endParaRPr>
          </a:p>
          <a:p>
            <a:endParaRPr lang="en-US" sz="2000" b="1" i="1" dirty="0">
              <a:solidFill>
                <a:schemeClr val="bg1">
                  <a:lumMod val="50000"/>
                </a:schemeClr>
              </a:solidFill>
              <a:latin typeface="Book Antiqua" panose="02040602050305030304" pitchFamily="18" charset="0"/>
            </a:endParaRPr>
          </a:p>
          <a:p>
            <a:r>
              <a:rPr lang="en-US" sz="2400" b="1" i="1" dirty="0">
                <a:solidFill>
                  <a:schemeClr val="bg1">
                    <a:lumMod val="50000"/>
                  </a:schemeClr>
                </a:solidFill>
                <a:latin typeface="Book Antiqua" panose="02040602050305030304" pitchFamily="18" charset="0"/>
              </a:rPr>
              <a:t>Text dependent questions:</a:t>
            </a:r>
          </a:p>
          <a:p>
            <a:pPr marL="342900" indent="-342900">
              <a:buFont typeface="Arial" panose="020B0604020202020204" pitchFamily="34" charset="0"/>
              <a:buChar char="•"/>
            </a:pPr>
            <a:r>
              <a:rPr lang="en-US" altLang="en-US" sz="2000" dirty="0">
                <a:latin typeface="Book Antiqua" panose="02040602050305030304" pitchFamily="18" charset="0"/>
              </a:rPr>
              <a:t>What is the basis of the Brown vs. Education case? </a:t>
            </a:r>
          </a:p>
          <a:p>
            <a:pPr marL="342900" indent="-342900">
              <a:buFont typeface="Arial" panose="020B0604020202020204" pitchFamily="34" charset="0"/>
              <a:buChar char="•"/>
            </a:pPr>
            <a:r>
              <a:rPr lang="en-US" altLang="en-US" sz="2000" dirty="0">
                <a:latin typeface="Book Antiqua" panose="02040602050305030304" pitchFamily="18" charset="0"/>
              </a:rPr>
              <a:t>By reading through the text, what can you infer the definition of a  “landmark decision” is? </a:t>
            </a:r>
          </a:p>
          <a:p>
            <a:r>
              <a:rPr lang="en-US" sz="2400" b="1" i="1" dirty="0">
                <a:solidFill>
                  <a:schemeClr val="bg1">
                    <a:lumMod val="50000"/>
                  </a:schemeClr>
                </a:solidFill>
                <a:latin typeface="Book Antiqua" panose="02040602050305030304" pitchFamily="18" charset="0"/>
              </a:rPr>
              <a:t>Going beyond the text</a:t>
            </a:r>
            <a:endParaRPr lang="en-US" altLang="en-US" sz="2400" dirty="0">
              <a:latin typeface="Book Antiqua" panose="02040602050305030304" pitchFamily="18" charset="0"/>
            </a:endParaRPr>
          </a:p>
          <a:p>
            <a:pPr marL="342900" indent="-342900">
              <a:buFont typeface="Arial" panose="020B0604020202020204" pitchFamily="34" charset="0"/>
              <a:buChar char="•"/>
            </a:pPr>
            <a:r>
              <a:rPr lang="en-US" altLang="en-US" sz="2000" dirty="0">
                <a:latin typeface="Book Antiqua" panose="02040602050305030304" pitchFamily="18" charset="0"/>
              </a:rPr>
              <a:t>Based on this text, how would schools in your area look, had the Supreme Court not ruled against segregation in 1954? </a:t>
            </a:r>
          </a:p>
        </p:txBody>
      </p:sp>
      <p:pic>
        <p:nvPicPr>
          <p:cNvPr id="2" name="Picture 1">
            <a:extLst>
              <a:ext uri="{FF2B5EF4-FFF2-40B4-BE49-F238E27FC236}">
                <a16:creationId xmlns:a16="http://schemas.microsoft.com/office/drawing/2014/main" id="{069909C7-CAA7-4AB4-8C5D-347B22636D54}"/>
              </a:ext>
            </a:extLst>
          </p:cNvPr>
          <p:cNvPicPr>
            <a:picLocks noChangeAspect="1"/>
          </p:cNvPicPr>
          <p:nvPr/>
        </p:nvPicPr>
        <p:blipFill>
          <a:blip r:embed="rId3"/>
          <a:stretch>
            <a:fillRect/>
          </a:stretch>
        </p:blipFill>
        <p:spPr>
          <a:xfrm>
            <a:off x="5375632" y="2129306"/>
            <a:ext cx="3625425" cy="4340320"/>
          </a:xfrm>
          <a:prstGeom prst="rect">
            <a:avLst/>
          </a:prstGeom>
        </p:spPr>
      </p:pic>
      <p:sp>
        <p:nvSpPr>
          <p:cNvPr id="11" name="TextBox 10">
            <a:extLst>
              <a:ext uri="{FF2B5EF4-FFF2-40B4-BE49-F238E27FC236}">
                <a16:creationId xmlns:a16="http://schemas.microsoft.com/office/drawing/2014/main" id="{7D0A769E-1392-42C6-9E94-50AD413AC5F6}"/>
              </a:ext>
            </a:extLst>
          </p:cNvPr>
          <p:cNvSpPr txBox="1"/>
          <p:nvPr/>
        </p:nvSpPr>
        <p:spPr>
          <a:xfrm>
            <a:off x="5968181" y="1759974"/>
            <a:ext cx="2831690"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3C4476B0-9862-47F7-99D9-C0C0F22A683A}"/>
              </a:ext>
            </a:extLst>
          </p:cNvPr>
          <p:cNvSpPr txBox="1"/>
          <p:nvPr/>
        </p:nvSpPr>
        <p:spPr>
          <a:xfrm flipH="1">
            <a:off x="431861" y="338670"/>
            <a:ext cx="8368010" cy="1138773"/>
          </a:xfrm>
          <a:prstGeom prst="rect">
            <a:avLst/>
          </a:prstGeom>
          <a:noFill/>
        </p:spPr>
        <p:txBody>
          <a:bodyPr wrap="square" rtlCol="0">
            <a:spAutoFit/>
          </a:bodyPr>
          <a:lstStyle/>
          <a:p>
            <a:pPr algn="ctr"/>
            <a:r>
              <a:rPr lang="en-US" sz="4400" b="1" i="1" dirty="0"/>
              <a:t>Inquiry and Investigation</a:t>
            </a:r>
            <a:endParaRPr lang="en-US" sz="2400" b="1" i="1" dirty="0">
              <a:latin typeface="Book Antiqua" panose="02040602050305030304" pitchFamily="18" charset="0"/>
            </a:endParaRPr>
          </a:p>
          <a:p>
            <a:pPr algn="ctr"/>
            <a:r>
              <a:rPr lang="en-US" sz="2400" b="1" i="1" dirty="0">
                <a:latin typeface="Book Antiqua" panose="02040602050305030304" pitchFamily="18" charset="0"/>
              </a:rPr>
              <a:t>Reading like a detective: Close Reading</a:t>
            </a:r>
          </a:p>
        </p:txBody>
      </p:sp>
    </p:spTree>
    <p:extLst>
      <p:ext uri="{BB962C8B-B14F-4D97-AF65-F5344CB8AC3E}">
        <p14:creationId xmlns:p14="http://schemas.microsoft.com/office/powerpoint/2010/main" val="147678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7121"/>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3100" b="1">
                <a:solidFill>
                  <a:schemeClr val="tx1">
                    <a:lumMod val="85000"/>
                    <a:lumOff val="15000"/>
                  </a:schemeClr>
                </a:solidFill>
              </a:rPr>
              <a:t>Interpreting images &amp; graphics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275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E7B77B-7A29-4A90-995F-51EC45AEB22E}"/>
              </a:ext>
            </a:extLst>
          </p:cNvPr>
          <p:cNvPicPr>
            <a:picLocks noChangeAspect="1"/>
          </p:cNvPicPr>
          <p:nvPr/>
        </p:nvPicPr>
        <p:blipFill rotWithShape="1">
          <a:blip r:embed="rId3"/>
          <a:srcRect l="5257" r="5075" b="-2"/>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700" b="1">
                <a:solidFill>
                  <a:schemeClr val="tx1">
                    <a:lumMod val="85000"/>
                    <a:lumOff val="15000"/>
                  </a:schemeClr>
                </a:solidFill>
                <a:latin typeface="+mj-lt"/>
                <a:ea typeface="+mj-ea"/>
                <a:cs typeface="+mj-cs"/>
              </a:rPr>
              <a:t>Interpreting Photos – All Eyes</a:t>
            </a:r>
          </a:p>
          <a:p>
            <a:pPr algn="ctr">
              <a:lnSpc>
                <a:spcPct val="90000"/>
              </a:lnSpc>
              <a:spcBef>
                <a:spcPct val="0"/>
              </a:spcBef>
              <a:spcAft>
                <a:spcPts val="600"/>
              </a:spcAft>
            </a:pPr>
            <a:r>
              <a:rPr lang="en-US" altLang="en-US" sz="1700" b="1">
                <a:solidFill>
                  <a:schemeClr val="tx1">
                    <a:lumMod val="85000"/>
                    <a:lumOff val="15000"/>
                  </a:schemeClr>
                </a:solidFill>
                <a:latin typeface="+mj-lt"/>
                <a:ea typeface="+mj-ea"/>
                <a:cs typeface="+mj-cs"/>
              </a:rPr>
              <a:t>tampabay.com/photos</a:t>
            </a:r>
          </a:p>
          <a:p>
            <a:pPr algn="ctr">
              <a:lnSpc>
                <a:spcPct val="90000"/>
              </a:lnSpc>
              <a:spcBef>
                <a:spcPct val="0"/>
              </a:spcBef>
              <a:spcAft>
                <a:spcPts val="600"/>
              </a:spcAft>
            </a:pPr>
            <a:endParaRPr lang="en-US" sz="1700" b="1" i="1">
              <a:solidFill>
                <a:schemeClr val="tx1">
                  <a:lumMod val="85000"/>
                  <a:lumOff val="15000"/>
                </a:schemeClr>
              </a:solidFill>
              <a:latin typeface="+mj-lt"/>
              <a:ea typeface="+mj-ea"/>
              <a:cs typeface="+mj-cs"/>
            </a:endParaRPr>
          </a:p>
          <a:p>
            <a:pPr algn="ctr">
              <a:lnSpc>
                <a:spcPct val="90000"/>
              </a:lnSpc>
              <a:spcBef>
                <a:spcPct val="0"/>
              </a:spcBef>
              <a:spcAft>
                <a:spcPts val="600"/>
              </a:spcAft>
            </a:pPr>
            <a:endParaRPr lang="en-US" sz="1700" i="1">
              <a:solidFill>
                <a:schemeClr val="tx1">
                  <a:lumMod val="85000"/>
                  <a:lumOff val="15000"/>
                </a:schemeClr>
              </a:solidFill>
              <a:latin typeface="+mj-lt"/>
              <a:ea typeface="+mj-ea"/>
              <a:cs typeface="+mj-cs"/>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84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738601" cy="1676603"/>
          </a:xfrm>
        </p:spPr>
        <p:txBody>
          <a:bodyPr>
            <a:normAutofit/>
          </a:bodyPr>
          <a:lstStyle/>
          <a:p>
            <a:r>
              <a:rPr lang="en-US" altLang="en-US" sz="3100" b="1">
                <a:latin typeface="Bookman Old Style" panose="02050604050505020204" pitchFamily="18" charset="0"/>
              </a:rPr>
              <a:t>Interpreting photos … All Eyes</a:t>
            </a:r>
            <a:endParaRPr lang="en-US" sz="3100" b="1">
              <a:latin typeface="Bookman Old Style" panose="02050604050505020204" pitchFamily="18" charset="0"/>
            </a:endParaRPr>
          </a:p>
        </p:txBody>
      </p:sp>
      <p:sp>
        <p:nvSpPr>
          <p:cNvPr id="3" name="Content Placeholder 2"/>
          <p:cNvSpPr>
            <a:spLocks noGrp="1"/>
          </p:cNvSpPr>
          <p:nvPr>
            <p:ph idx="1"/>
          </p:nvPr>
        </p:nvSpPr>
        <p:spPr>
          <a:xfrm>
            <a:off x="486698" y="2438400"/>
            <a:ext cx="2738599" cy="3785419"/>
          </a:xfrm>
        </p:spPr>
        <p:txBody>
          <a:bodyPr>
            <a:normAutofit/>
          </a:bodyPr>
          <a:lstStyle/>
          <a:p>
            <a:pPr marL="0" indent="0">
              <a:buNone/>
            </a:pPr>
            <a:r>
              <a:rPr lang="en-US" altLang="en-US" sz="1600" b="1" dirty="0">
                <a:latin typeface="Book Antiqua" panose="02040602050305030304" pitchFamily="18" charset="0"/>
              </a:rPr>
              <a:t>tampabay.com/photos</a:t>
            </a:r>
          </a:p>
          <a:p>
            <a:endParaRPr lang="en-US" sz="1600" dirty="0"/>
          </a:p>
        </p:txBody>
      </p:sp>
      <p:pic>
        <p:nvPicPr>
          <p:cNvPr id="1028" name="Picture 4" descr="http://www.tampabay.com/resources/images/blogs-photo/rendered/2016/06/03_WORLD_PICS_061416_8col.jpg"/>
          <p:cNvPicPr>
            <a:picLocks noChangeAspect="1" noChangeArrowheads="1"/>
          </p:cNvPicPr>
          <p:nvPr/>
        </p:nvPicPr>
        <p:blipFill rotWithShape="1">
          <a:blip r:embed="rId2">
            <a:extLst>
              <a:ext uri="{28A0092B-C50C-407E-A947-70E740481C1C}">
                <a14:useLocalDpi xmlns:a14="http://schemas.microsoft.com/office/drawing/2010/main" val="0"/>
              </a:ext>
            </a:extLst>
          </a:blip>
          <a:srcRect l="20780" r="20780" b="-1"/>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285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B1BACD-5A95-4B54-BDD2-53668D7B026A}"/>
              </a:ext>
            </a:extLst>
          </p:cNvPr>
          <p:cNvPicPr>
            <a:picLocks noChangeAspect="1"/>
          </p:cNvPicPr>
          <p:nvPr/>
        </p:nvPicPr>
        <p:blipFill rotWithShape="1">
          <a:blip r:embed="rId3"/>
          <a:srcRect l="324" r="10675" b="-1"/>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700" b="1" i="1">
                <a:solidFill>
                  <a:schemeClr val="tx1">
                    <a:lumMod val="85000"/>
                    <a:lumOff val="15000"/>
                  </a:schemeClr>
                </a:solidFill>
                <a:latin typeface="+mj-lt"/>
                <a:ea typeface="+mj-ea"/>
                <a:cs typeface="+mj-cs"/>
              </a:rPr>
              <a:t>Interpreting Photos – All Eyes</a:t>
            </a:r>
          </a:p>
          <a:p>
            <a:pPr algn="ctr">
              <a:lnSpc>
                <a:spcPct val="90000"/>
              </a:lnSpc>
              <a:spcBef>
                <a:spcPct val="0"/>
              </a:spcBef>
              <a:spcAft>
                <a:spcPts val="600"/>
              </a:spcAft>
            </a:pPr>
            <a:r>
              <a:rPr lang="en-US" altLang="en-US" sz="1700" b="1">
                <a:solidFill>
                  <a:schemeClr val="tx1">
                    <a:lumMod val="85000"/>
                    <a:lumOff val="15000"/>
                  </a:schemeClr>
                </a:solidFill>
                <a:latin typeface="+mj-lt"/>
                <a:ea typeface="+mj-ea"/>
                <a:cs typeface="+mj-cs"/>
              </a:rPr>
              <a:t>tampabay.com/photos</a:t>
            </a:r>
          </a:p>
          <a:p>
            <a:pPr algn="ctr">
              <a:lnSpc>
                <a:spcPct val="90000"/>
              </a:lnSpc>
              <a:spcBef>
                <a:spcPct val="0"/>
              </a:spcBef>
              <a:spcAft>
                <a:spcPts val="600"/>
              </a:spcAft>
            </a:pPr>
            <a:endParaRPr lang="en-US" sz="1700" b="1" i="1">
              <a:solidFill>
                <a:schemeClr val="tx1">
                  <a:lumMod val="85000"/>
                  <a:lumOff val="15000"/>
                </a:schemeClr>
              </a:solidFill>
              <a:latin typeface="+mj-lt"/>
              <a:ea typeface="+mj-ea"/>
              <a:cs typeface="+mj-cs"/>
            </a:endParaRPr>
          </a:p>
          <a:p>
            <a:pPr algn="ctr">
              <a:lnSpc>
                <a:spcPct val="90000"/>
              </a:lnSpc>
              <a:spcBef>
                <a:spcPct val="0"/>
              </a:spcBef>
              <a:spcAft>
                <a:spcPts val="600"/>
              </a:spcAft>
            </a:pPr>
            <a:endParaRPr lang="en-US" sz="1700" i="1">
              <a:solidFill>
                <a:schemeClr val="tx1">
                  <a:lumMod val="85000"/>
                  <a:lumOff val="15000"/>
                </a:schemeClr>
              </a:solidFill>
              <a:latin typeface="+mj-lt"/>
              <a:ea typeface="+mj-ea"/>
              <a:cs typeface="+mj-cs"/>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38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619797" y="586855"/>
            <a:ext cx="3172575" cy="3387497"/>
          </a:xfrm>
        </p:spPr>
        <p:txBody>
          <a:bodyPr anchor="b">
            <a:normAutofit/>
          </a:bodyPr>
          <a:lstStyle/>
          <a:p>
            <a:pPr algn="r"/>
            <a:r>
              <a:rPr lang="en-US" sz="3500" i="1">
                <a:solidFill>
                  <a:srgbClr val="FFFFFF"/>
                </a:solidFill>
                <a:latin typeface="Impact" panose="020B0806030902050204" pitchFamily="34" charset="0"/>
              </a:rPr>
              <a:t>C.A.S.T</a:t>
            </a: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4877368" y="649480"/>
            <a:ext cx="3646835" cy="5546047"/>
          </a:xfrm>
        </p:spPr>
        <p:txBody>
          <a:bodyPr anchor="ctr">
            <a:normAutofit/>
          </a:bodyPr>
          <a:lstStyle/>
          <a:p>
            <a:pPr marL="0" marR="0" indent="0">
              <a:spcBef>
                <a:spcPts val="0"/>
              </a:spcBef>
              <a:spcAft>
                <a:spcPts val="0"/>
              </a:spcAft>
              <a:buNone/>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Character:</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Write about people, not issues -- could also be a town, building, corporation </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Look for stakeholders -- everyman vs. outlier</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You need access, insight, introspection</a:t>
            </a:r>
          </a:p>
          <a:p>
            <a:pPr marL="342900" lvl="1" indent="0">
              <a:spcBef>
                <a:spcPts val="0"/>
              </a:spcBef>
              <a:buNone/>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Action:</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Something has to happen -- Can I watch it unfold? Recreate it?</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A quest, question or complication</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Tension, motive, what’s at stake?</a:t>
            </a:r>
          </a:p>
          <a:p>
            <a:pPr marL="0" marR="0" indent="0">
              <a:spcBef>
                <a:spcPts val="0"/>
              </a:spcBef>
              <a:spcAft>
                <a:spcPts val="0"/>
              </a:spcAft>
              <a:buNone/>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Setting: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Sense of place -- Movie openings, transport the readers</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Drone-level overview</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Or a single window</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Can you go there?</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Recreate the place -- Google earth, old maps, photos, weather reports, census data</a:t>
            </a:r>
          </a:p>
          <a:p>
            <a:pPr marL="342900" lvl="1" indent="0">
              <a:spcBef>
                <a:spcPts val="0"/>
              </a:spcBef>
              <a:buNone/>
            </a:pPr>
            <a:r>
              <a:rPr lang="en-US" sz="140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400" b="1">
                <a:effectLst/>
                <a:latin typeface="Times New Roman" panose="02020603050405020304" pitchFamily="18" charset="0"/>
                <a:ea typeface="Calibri" panose="020F0502020204030204" pitchFamily="34" charset="0"/>
                <a:cs typeface="Times New Roman" panose="02020603050405020304" pitchFamily="18" charset="0"/>
              </a:rPr>
              <a:t>Theme: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One word</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Universal connection</a:t>
            </a:r>
          </a:p>
          <a:p>
            <a:pPr lvl="1">
              <a:spcBef>
                <a:spcPts val="0"/>
              </a:spcBef>
              <a:buFont typeface="Wingdings" panose="05000000000000000000" pitchFamily="2" charset="2"/>
              <a:buChar char="§"/>
            </a:pPr>
            <a:r>
              <a:rPr lang="en-US" sz="1400">
                <a:effectLst/>
                <a:latin typeface="Times New Roman" panose="02020603050405020304" pitchFamily="18" charset="0"/>
                <a:ea typeface="Calibri" panose="020F0502020204030204" pitchFamily="34" charset="0"/>
                <a:cs typeface="Times New Roman" panose="02020603050405020304" pitchFamily="18" charset="0"/>
              </a:rPr>
              <a:t>Why of the why</a:t>
            </a:r>
          </a:p>
          <a:p>
            <a:endParaRPr lang="en-US" sz="1400"/>
          </a:p>
        </p:txBody>
      </p:sp>
    </p:spTree>
    <p:extLst>
      <p:ext uri="{BB962C8B-B14F-4D97-AF65-F5344CB8AC3E}">
        <p14:creationId xmlns:p14="http://schemas.microsoft.com/office/powerpoint/2010/main" val="2494382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7399" y="447040"/>
            <a:ext cx="8408193" cy="941263"/>
          </a:xfrm>
          <a:prstGeom prst="rect">
            <a:avLst/>
          </a:prstGeom>
        </p:spPr>
        <p:txBody>
          <a:bodyPr vert="horz" lIns="91440" tIns="45720" rIns="91440" bIns="45720" rtlCol="0" anchor="ctr">
            <a:normAutofit fontScale="25000" lnSpcReduction="20000"/>
          </a:bodyPr>
          <a:lstStyle/>
          <a:p>
            <a:pPr algn="ctr">
              <a:lnSpc>
                <a:spcPct val="90000"/>
              </a:lnSpc>
              <a:spcBef>
                <a:spcPct val="0"/>
              </a:spcBef>
              <a:spcAft>
                <a:spcPts val="600"/>
              </a:spcAft>
            </a:pPr>
            <a:r>
              <a:rPr lang="en-US" sz="2800" b="1" i="1" kern="1200" dirty="0">
                <a:solidFill>
                  <a:schemeClr val="bg1"/>
                </a:solidFill>
                <a:latin typeface="+mj-lt"/>
                <a:ea typeface="+mj-ea"/>
                <a:cs typeface="+mj-cs"/>
              </a:rPr>
              <a:t>Tampabay.com/</a:t>
            </a:r>
            <a:r>
              <a:rPr lang="en-US" sz="2800" b="1" i="1" kern="1200" dirty="0" err="1">
                <a:solidFill>
                  <a:schemeClr val="bg1"/>
                </a:solidFill>
                <a:latin typeface="+mj-lt"/>
                <a:ea typeface="+mj-ea"/>
                <a:cs typeface="+mj-cs"/>
              </a:rPr>
              <a:t>nie</a:t>
            </a:r>
            <a:endParaRPr lang="en-US" sz="2800" b="1" i="1" kern="1200" dirty="0">
              <a:solidFill>
                <a:schemeClr val="bg1"/>
              </a:solidFill>
              <a:latin typeface="+mj-lt"/>
              <a:ea typeface="+mj-ea"/>
              <a:cs typeface="+mj-cs"/>
            </a:endParaRPr>
          </a:p>
          <a:p>
            <a:pPr algn="ctr">
              <a:lnSpc>
                <a:spcPct val="90000"/>
              </a:lnSpc>
              <a:spcBef>
                <a:spcPct val="0"/>
              </a:spcBef>
              <a:spcAft>
                <a:spcPts val="600"/>
              </a:spcAft>
            </a:pPr>
            <a:endParaRPr lang="en-US" sz="2800" i="1" kern="1200" dirty="0">
              <a:solidFill>
                <a:schemeClr val="bg1"/>
              </a:solidFill>
              <a:latin typeface="+mj-lt"/>
              <a:ea typeface="+mj-ea"/>
              <a:cs typeface="+mj-cs"/>
            </a:endParaRPr>
          </a:p>
          <a:p>
            <a:pPr algn="ctr">
              <a:lnSpc>
                <a:spcPct val="90000"/>
              </a:lnSpc>
              <a:spcBef>
                <a:spcPct val="0"/>
              </a:spcBef>
              <a:spcAft>
                <a:spcPts val="600"/>
              </a:spcAft>
            </a:pPr>
            <a:endParaRPr lang="en-US" sz="2800" i="1" kern="1200" dirty="0">
              <a:solidFill>
                <a:schemeClr val="bg1"/>
              </a:solidFill>
              <a:latin typeface="+mj-lt"/>
              <a:ea typeface="+mj-ea"/>
              <a:cs typeface="+mj-cs"/>
            </a:endParaRPr>
          </a:p>
          <a:p>
            <a:pPr algn="ctr">
              <a:lnSpc>
                <a:spcPct val="90000"/>
              </a:lnSpc>
              <a:spcBef>
                <a:spcPct val="0"/>
              </a:spcBef>
              <a:spcAft>
                <a:spcPts val="600"/>
              </a:spcAft>
            </a:pPr>
            <a:endParaRPr lang="en-US" sz="11200" b="1" kern="1200" dirty="0">
              <a:solidFill>
                <a:schemeClr val="bg1"/>
              </a:solidFill>
              <a:latin typeface="+mj-lt"/>
              <a:ea typeface="+mj-ea"/>
              <a:cs typeface="+mj-cs"/>
            </a:endParaRPr>
          </a:p>
          <a:p>
            <a:pPr algn="ctr">
              <a:lnSpc>
                <a:spcPct val="90000"/>
              </a:lnSpc>
              <a:spcBef>
                <a:spcPct val="0"/>
              </a:spcBef>
              <a:spcAft>
                <a:spcPts val="600"/>
              </a:spcAft>
            </a:pPr>
            <a:r>
              <a:rPr lang="en-US" sz="12800" b="1" i="1" kern="1200" dirty="0">
                <a:solidFill>
                  <a:schemeClr val="bg1"/>
                </a:solidFill>
                <a:ea typeface="+mj-ea"/>
                <a:cs typeface="+mj-cs"/>
              </a:rPr>
              <a:t>Tampabay.com/</a:t>
            </a:r>
            <a:r>
              <a:rPr lang="en-US" sz="12800" b="1" i="1" kern="1200" dirty="0" err="1">
                <a:solidFill>
                  <a:schemeClr val="bg1"/>
                </a:solidFill>
                <a:ea typeface="+mj-ea"/>
                <a:cs typeface="+mj-cs"/>
              </a:rPr>
              <a:t>nie</a:t>
            </a:r>
            <a:endParaRPr lang="en-US" sz="12800" b="1" i="1" kern="1200" dirty="0">
              <a:solidFill>
                <a:schemeClr val="bg1"/>
              </a:solidFill>
              <a:ea typeface="+mj-ea"/>
              <a:cs typeface="+mj-cs"/>
            </a:endParaRPr>
          </a:p>
          <a:p>
            <a:pPr algn="ctr">
              <a:lnSpc>
                <a:spcPct val="90000"/>
              </a:lnSpc>
              <a:spcBef>
                <a:spcPct val="0"/>
              </a:spcBef>
              <a:spcAft>
                <a:spcPts val="600"/>
              </a:spcAft>
            </a:pPr>
            <a:endParaRPr lang="en-US" sz="2800" i="1" kern="1200" dirty="0">
              <a:solidFill>
                <a:schemeClr val="bg1"/>
              </a:solidFill>
              <a:latin typeface="+mj-lt"/>
              <a:ea typeface="+mj-ea"/>
              <a:cs typeface="+mj-cs"/>
            </a:endParaRPr>
          </a:p>
          <a:p>
            <a:pPr algn="ctr">
              <a:lnSpc>
                <a:spcPct val="90000"/>
              </a:lnSpc>
              <a:spcBef>
                <a:spcPct val="0"/>
              </a:spcBef>
              <a:spcAft>
                <a:spcPts val="600"/>
              </a:spcAft>
            </a:pPr>
            <a:endParaRPr lang="en-US" sz="2800" i="1" kern="1200" dirty="0">
              <a:solidFill>
                <a:schemeClr val="bg1"/>
              </a:solidFill>
              <a:latin typeface="+mj-lt"/>
              <a:ea typeface="+mj-ea"/>
              <a:cs typeface="+mj-cs"/>
            </a:endParaRPr>
          </a:p>
          <a:p>
            <a:pPr algn="ctr">
              <a:lnSpc>
                <a:spcPct val="90000"/>
              </a:lnSpc>
              <a:spcBef>
                <a:spcPct val="0"/>
              </a:spcBef>
              <a:spcAft>
                <a:spcPts val="600"/>
              </a:spcAft>
            </a:pPr>
            <a:endParaRPr lang="en-US" sz="2800" i="1" kern="1200" dirty="0">
              <a:solidFill>
                <a:schemeClr val="bg1"/>
              </a:solidFill>
              <a:latin typeface="+mj-lt"/>
              <a:ea typeface="+mj-ea"/>
              <a:cs typeface="+mj-cs"/>
            </a:endParaRPr>
          </a:p>
          <a:p>
            <a:pPr algn="ctr">
              <a:lnSpc>
                <a:spcPct val="90000"/>
              </a:lnSpc>
              <a:spcBef>
                <a:spcPct val="0"/>
              </a:spcBef>
              <a:spcAft>
                <a:spcPts val="600"/>
              </a:spcAft>
            </a:pPr>
            <a:endParaRPr lang="en-US" sz="2800" kern="1200" dirty="0">
              <a:solidFill>
                <a:schemeClr val="bg1"/>
              </a:solidFill>
              <a:latin typeface="+mj-lt"/>
              <a:ea typeface="+mj-ea"/>
              <a:cs typeface="+mj-cs"/>
            </a:endParaRPr>
          </a:p>
        </p:txBody>
      </p:sp>
      <p:pic>
        <p:nvPicPr>
          <p:cNvPr id="9" name="Picture 8">
            <a:extLst>
              <a:ext uri="{FF2B5EF4-FFF2-40B4-BE49-F238E27FC236}">
                <a16:creationId xmlns:a16="http://schemas.microsoft.com/office/drawing/2014/main" id="{960E89A4-3129-4652-8A8A-A821A4E00464}"/>
              </a:ext>
            </a:extLst>
          </p:cNvPr>
          <p:cNvPicPr>
            <a:picLocks noChangeAspect="1"/>
          </p:cNvPicPr>
          <p:nvPr/>
        </p:nvPicPr>
        <p:blipFill rotWithShape="1">
          <a:blip r:embed="rId3"/>
          <a:srcRect l="11940" t="14286" r="21167" b="8547"/>
          <a:stretch/>
        </p:blipFill>
        <p:spPr>
          <a:xfrm>
            <a:off x="1186083" y="1675227"/>
            <a:ext cx="6771833" cy="4394199"/>
          </a:xfrm>
          <a:prstGeom prst="rect">
            <a:avLst/>
          </a:prstGeom>
        </p:spPr>
      </p:pic>
    </p:spTree>
    <p:extLst>
      <p:ext uri="{BB962C8B-B14F-4D97-AF65-F5344CB8AC3E}">
        <p14:creationId xmlns:p14="http://schemas.microsoft.com/office/powerpoint/2010/main" val="3301689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5653" y="4756638"/>
            <a:ext cx="8354891" cy="930447"/>
          </a:xfrm>
          <a:prstGeom prst="rect">
            <a:avLst/>
          </a:prstGeom>
        </p:spPr>
        <p:txBody>
          <a:bodyPr vert="horz" lIns="91440" tIns="45720" rIns="91440" bIns="45720" rtlCol="0" anchor="b">
            <a:normAutofit fontScale="25000" lnSpcReduction="20000"/>
          </a:bodyPr>
          <a:lstStyle/>
          <a:p>
            <a:pPr algn="ctr">
              <a:lnSpc>
                <a:spcPct val="90000"/>
              </a:lnSpc>
              <a:spcBef>
                <a:spcPct val="0"/>
              </a:spcBef>
              <a:spcAft>
                <a:spcPts val="600"/>
              </a:spcAft>
            </a:pPr>
            <a:r>
              <a:rPr lang="en-US" sz="4700" b="1" i="1" dirty="0">
                <a:solidFill>
                  <a:srgbClr val="FFFFFF"/>
                </a:solidFill>
                <a:latin typeface="+mj-lt"/>
                <a:ea typeface="+mj-ea"/>
                <a:cs typeface="+mj-cs"/>
              </a:rPr>
              <a:t>Resources</a:t>
            </a: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endParaRPr lang="en-US" sz="4700" i="1" dirty="0">
              <a:solidFill>
                <a:srgbClr val="FFFFFF"/>
              </a:solidFill>
              <a:latin typeface="+mj-lt"/>
              <a:ea typeface="+mj-ea"/>
              <a:cs typeface="+mj-cs"/>
            </a:endParaRPr>
          </a:p>
          <a:p>
            <a:pPr algn="ctr">
              <a:lnSpc>
                <a:spcPct val="90000"/>
              </a:lnSpc>
              <a:spcBef>
                <a:spcPct val="0"/>
              </a:spcBef>
              <a:spcAft>
                <a:spcPts val="600"/>
              </a:spcAft>
            </a:pPr>
            <a:r>
              <a:rPr lang="en-US" sz="12800" b="1" dirty="0">
                <a:solidFill>
                  <a:srgbClr val="FFFFFF"/>
                </a:solidFill>
                <a:ea typeface="+mj-ea"/>
                <a:cs typeface="+mj-cs"/>
              </a:rPr>
              <a:t>Resources</a:t>
            </a:r>
          </a:p>
        </p:txBody>
      </p:sp>
      <p:pic>
        <p:nvPicPr>
          <p:cNvPr id="3" name="Picture 2" descr="Screen Clipping">
            <a:extLst>
              <a:ext uri="{FF2B5EF4-FFF2-40B4-BE49-F238E27FC236}">
                <a16:creationId xmlns:a16="http://schemas.microsoft.com/office/drawing/2014/main" id="{E1DE063D-EF19-4399-84D2-A7E24F5869D6}"/>
              </a:ext>
            </a:extLst>
          </p:cNvPr>
          <p:cNvPicPr>
            <a:picLocks noChangeAspect="1"/>
          </p:cNvPicPr>
          <p:nvPr/>
        </p:nvPicPr>
        <p:blipFill rotWithShape="1">
          <a:blip r:embed="rId3"/>
          <a:srcRect l="9377" r="18767" b="3"/>
          <a:stretch/>
        </p:blipFill>
        <p:spPr>
          <a:xfrm>
            <a:off x="240030" y="532265"/>
            <a:ext cx="2569206" cy="3548569"/>
          </a:xfrm>
          <a:prstGeom prst="rect">
            <a:avLst/>
          </a:prstGeom>
        </p:spPr>
      </p:pic>
      <p:pic>
        <p:nvPicPr>
          <p:cNvPr id="17" name="Picture 16" descr="Screen Clipping">
            <a:extLst>
              <a:ext uri="{FF2B5EF4-FFF2-40B4-BE49-F238E27FC236}">
                <a16:creationId xmlns:a16="http://schemas.microsoft.com/office/drawing/2014/main" id="{74EB89B0-D114-4501-82CF-2F9AA4B09A7A}"/>
              </a:ext>
            </a:extLst>
          </p:cNvPr>
          <p:cNvPicPr>
            <a:picLocks noChangeAspect="1"/>
          </p:cNvPicPr>
          <p:nvPr/>
        </p:nvPicPr>
        <p:blipFill rotWithShape="1">
          <a:blip r:embed="rId4"/>
          <a:srcRect l="6629" r="51379" b="1"/>
          <a:stretch/>
        </p:blipFill>
        <p:spPr>
          <a:xfrm>
            <a:off x="3289296" y="528258"/>
            <a:ext cx="2574993" cy="3556583"/>
          </a:xfrm>
          <a:prstGeom prst="rect">
            <a:avLst/>
          </a:prstGeom>
        </p:spPr>
      </p:pic>
      <p:cxnSp>
        <p:nvCxnSpPr>
          <p:cNvPr id="31" name="Straight Connector 3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5" name="Picture 14" descr="Screen Clipping">
            <a:extLst>
              <a:ext uri="{FF2B5EF4-FFF2-40B4-BE49-F238E27FC236}">
                <a16:creationId xmlns:a16="http://schemas.microsoft.com/office/drawing/2014/main" id="{E9982A60-D232-4913-8489-BFF4071C49BD}"/>
              </a:ext>
            </a:extLst>
          </p:cNvPr>
          <p:cNvPicPr>
            <a:picLocks noChangeAspect="1"/>
          </p:cNvPicPr>
          <p:nvPr/>
        </p:nvPicPr>
        <p:blipFill rotWithShape="1">
          <a:blip r:embed="rId5"/>
          <a:srcRect l="1206" r="1932" b="-5"/>
          <a:stretch/>
        </p:blipFill>
        <p:spPr>
          <a:xfrm>
            <a:off x="6337293" y="555444"/>
            <a:ext cx="2567937" cy="3546839"/>
          </a:xfrm>
          <a:prstGeom prst="rect">
            <a:avLst/>
          </a:prstGeom>
        </p:spPr>
      </p:pic>
      <p:cxnSp>
        <p:nvCxnSpPr>
          <p:cNvPr id="33" name="Straight Connector 3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439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7212" y="742951"/>
            <a:ext cx="2607469" cy="4962524"/>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200" b="1"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r>
              <a:rPr lang="en-US" sz="4000" b="1" kern="1200" dirty="0">
                <a:solidFill>
                  <a:srgbClr val="FFFFFF"/>
                </a:solidFill>
                <a:latin typeface="+mj-lt"/>
                <a:ea typeface="+mj-ea"/>
                <a:cs typeface="+mj-cs"/>
              </a:rPr>
              <a:t>Publications</a:t>
            </a: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i="1" kern="1200" dirty="0">
              <a:solidFill>
                <a:srgbClr val="FFFFFF"/>
              </a:solidFill>
              <a:latin typeface="+mj-lt"/>
              <a:ea typeface="+mj-ea"/>
              <a:cs typeface="+mj-cs"/>
            </a:endParaRPr>
          </a:p>
          <a:p>
            <a:pPr algn="ctr">
              <a:lnSpc>
                <a:spcPct val="90000"/>
              </a:lnSpc>
              <a:spcBef>
                <a:spcPct val="0"/>
              </a:spcBef>
              <a:spcAft>
                <a:spcPts val="600"/>
              </a:spcAft>
            </a:pPr>
            <a:endParaRPr lang="en-US" sz="4200" kern="1200" dirty="0">
              <a:solidFill>
                <a:srgbClr val="FFFFFF"/>
              </a:solidFill>
              <a:latin typeface="+mj-lt"/>
              <a:ea typeface="+mj-ea"/>
              <a:cs typeface="+mj-cs"/>
            </a:endParaRPr>
          </a:p>
        </p:txBody>
      </p:sp>
      <p:pic>
        <p:nvPicPr>
          <p:cNvPr id="12" name="Picture 11" descr="A screenshot of a cell phone&#10;&#10;Description automatically generated">
            <a:extLst>
              <a:ext uri="{FF2B5EF4-FFF2-40B4-BE49-F238E27FC236}">
                <a16:creationId xmlns:a16="http://schemas.microsoft.com/office/drawing/2014/main" id="{D685A49B-F193-4788-9E85-9A69E3D2AE1D}"/>
              </a:ext>
            </a:extLst>
          </p:cNvPr>
          <p:cNvPicPr>
            <a:picLocks noChangeAspect="1"/>
          </p:cNvPicPr>
          <p:nvPr/>
        </p:nvPicPr>
        <p:blipFill>
          <a:blip r:embed="rId3"/>
          <a:stretch>
            <a:fillRect/>
          </a:stretch>
        </p:blipFill>
        <p:spPr>
          <a:xfrm>
            <a:off x="3865366" y="1301021"/>
            <a:ext cx="4915159" cy="426389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562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480060" y="5576887"/>
            <a:ext cx="818388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i="1">
                <a:latin typeface="+mj-lt"/>
                <a:ea typeface="+mj-ea"/>
                <a:cs typeface="+mj-cs"/>
              </a:rPr>
              <a:t>Black History Month</a:t>
            </a: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i="1">
              <a:latin typeface="+mj-lt"/>
              <a:ea typeface="+mj-ea"/>
              <a:cs typeface="+mj-cs"/>
            </a:endParaRPr>
          </a:p>
          <a:p>
            <a:pPr algn="ctr">
              <a:lnSpc>
                <a:spcPct val="90000"/>
              </a:lnSpc>
              <a:spcBef>
                <a:spcPct val="0"/>
              </a:spcBef>
              <a:spcAft>
                <a:spcPts val="600"/>
              </a:spcAft>
            </a:pPr>
            <a:endParaRPr lang="en-US" sz="2800">
              <a:latin typeface="+mj-lt"/>
              <a:ea typeface="+mj-ea"/>
              <a:cs typeface="+mj-cs"/>
            </a:endParaRPr>
          </a:p>
        </p:txBody>
      </p:sp>
      <p:pic>
        <p:nvPicPr>
          <p:cNvPr id="3" name="Picture 2" descr="Screen Clipping">
            <a:extLst>
              <a:ext uri="{FF2B5EF4-FFF2-40B4-BE49-F238E27FC236}">
                <a16:creationId xmlns:a16="http://schemas.microsoft.com/office/drawing/2014/main" id="{45982C4F-9CD1-436F-91C7-D862BBBA52AB}"/>
              </a:ext>
            </a:extLst>
          </p:cNvPr>
          <p:cNvPicPr>
            <a:picLocks noChangeAspect="1"/>
          </p:cNvPicPr>
          <p:nvPr/>
        </p:nvPicPr>
        <p:blipFill rotWithShape="1">
          <a:blip r:embed="rId3"/>
          <a:srcRect r="21745" b="1"/>
          <a:stretch/>
        </p:blipFill>
        <p:spPr>
          <a:xfrm>
            <a:off x="480060" y="640080"/>
            <a:ext cx="8183880" cy="4836795"/>
          </a:xfrm>
          <a:prstGeom prst="rect">
            <a:avLst/>
          </a:prstGeom>
          <a:solidFill>
            <a:srgbClr val="FFFFFF">
              <a:shade val="85000"/>
            </a:srgbClr>
          </a:solidFill>
          <a:ln w="19050">
            <a:solidFill>
              <a:schemeClr val="tx1"/>
            </a:solidFill>
            <a:miter lim="800000"/>
          </a:ln>
          <a:scene3d>
            <a:camera prst="orthographicFront"/>
            <a:lightRig rig="twoPt" dir="t">
              <a:rot lat="0" lon="0" rev="7800000"/>
            </a:lightRig>
          </a:scene3d>
          <a:sp3d contourW="6350">
            <a:bevelT w="50800" h="16510" prst="relaxedInset"/>
            <a:contourClr>
              <a:srgbClr val="C0C0C0"/>
            </a:contourClr>
          </a:sp3d>
        </p:spPr>
      </p:pic>
    </p:spTree>
    <p:extLst>
      <p:ext uri="{BB962C8B-B14F-4D97-AF65-F5344CB8AC3E}">
        <p14:creationId xmlns:p14="http://schemas.microsoft.com/office/powerpoint/2010/main" val="215293541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61EDBE5-9F67-492D-8DDB-0E11803ED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44BC7B65-72C3-4E14-9A20-CC0A37566F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3" name="Freeform 5">
              <a:extLst>
                <a:ext uri="{FF2B5EF4-FFF2-40B4-BE49-F238E27FC236}">
                  <a16:creationId xmlns:a16="http://schemas.microsoft.com/office/drawing/2014/main" id="{341AEAAA-1EF7-4CEE-9119-9E6CB42233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95DF90C5-B7F3-4B36-A618-F0E62735F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B73653EB-0D50-478F-84AB-CF67808BB1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271990C6-F40A-4496-94DE-6B688CC7B6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65E24E4E-9966-45BA-8A61-1A578083E9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C3AD5B86-8139-477E-9FD1-8F28CA5664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64614ECC-4A2E-4A95-9705-7924747B0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2">
              <a:extLst>
                <a:ext uri="{FF2B5EF4-FFF2-40B4-BE49-F238E27FC236}">
                  <a16:creationId xmlns:a16="http://schemas.microsoft.com/office/drawing/2014/main" id="{539AD50E-247B-47C7-ADB0-21FEE0653E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id="{DCCEF590-9FCB-4BEE-8335-687CA2832A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2BF9B548-7EA0-486E-98C9-4DF69774E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5">
              <a:extLst>
                <a:ext uri="{FF2B5EF4-FFF2-40B4-BE49-F238E27FC236}">
                  <a16:creationId xmlns:a16="http://schemas.microsoft.com/office/drawing/2014/main" id="{EC889B4F-ACE7-42FC-9E74-4B1BD39E0A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6">
              <a:extLst>
                <a:ext uri="{FF2B5EF4-FFF2-40B4-BE49-F238E27FC236}">
                  <a16:creationId xmlns:a16="http://schemas.microsoft.com/office/drawing/2014/main" id="{E38E32D9-7F12-4495-9FA2-41EEE03967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7">
              <a:extLst>
                <a:ext uri="{FF2B5EF4-FFF2-40B4-BE49-F238E27FC236}">
                  <a16:creationId xmlns:a16="http://schemas.microsoft.com/office/drawing/2014/main" id="{CCD87DB3-F8E8-4932-A687-45BB6C50D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8">
              <a:extLst>
                <a:ext uri="{FF2B5EF4-FFF2-40B4-BE49-F238E27FC236}">
                  <a16:creationId xmlns:a16="http://schemas.microsoft.com/office/drawing/2014/main" id="{9B8ECC09-5B58-44AB-AD6A-2FE0F26C6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9">
              <a:extLst>
                <a:ext uri="{FF2B5EF4-FFF2-40B4-BE49-F238E27FC236}">
                  <a16:creationId xmlns:a16="http://schemas.microsoft.com/office/drawing/2014/main" id="{33B37E49-EB70-4F2F-86BF-6B39B173E0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20">
              <a:extLst>
                <a:ext uri="{FF2B5EF4-FFF2-40B4-BE49-F238E27FC236}">
                  <a16:creationId xmlns:a16="http://schemas.microsoft.com/office/drawing/2014/main" id="{DAB2680D-8352-4CBF-AE96-34B6169FED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21">
              <a:extLst>
                <a:ext uri="{FF2B5EF4-FFF2-40B4-BE49-F238E27FC236}">
                  <a16:creationId xmlns:a16="http://schemas.microsoft.com/office/drawing/2014/main" id="{C195AB86-5BAC-4600-BB6F-1BB7E399AC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2">
              <a:extLst>
                <a:ext uri="{FF2B5EF4-FFF2-40B4-BE49-F238E27FC236}">
                  <a16:creationId xmlns:a16="http://schemas.microsoft.com/office/drawing/2014/main" id="{DA9FC08A-BD3B-4943-990D-157F47A2FF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3">
              <a:extLst>
                <a:ext uri="{FF2B5EF4-FFF2-40B4-BE49-F238E27FC236}">
                  <a16:creationId xmlns:a16="http://schemas.microsoft.com/office/drawing/2014/main" id="{A082955B-4B2E-40BC-85D2-F867229E28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a:extLst>
              <a:ext uri="{FF2B5EF4-FFF2-40B4-BE49-F238E27FC236}">
                <a16:creationId xmlns:a16="http://schemas.microsoft.com/office/drawing/2014/main" id="{4C428370-A0D8-43A1-A095-37C4AFA055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51970" y="3893141"/>
            <a:ext cx="6634256" cy="1771275"/>
            <a:chOff x="1669293" y="3893141"/>
            <a:chExt cx="8845667" cy="1771275"/>
          </a:xfrm>
        </p:grpSpPr>
        <p:sp>
          <p:nvSpPr>
            <p:cNvPr id="44" name="Isosceles Triangle 39">
              <a:extLst>
                <a:ext uri="{FF2B5EF4-FFF2-40B4-BE49-F238E27FC236}">
                  <a16:creationId xmlns:a16="http://schemas.microsoft.com/office/drawing/2014/main" id="{DB5E7C2D-5D47-4DC8-8CED-74EC5E3CE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6A13C8C-5120-4DB3-A1B1-D84165C42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319427" y="3980237"/>
            <a:ext cx="6504221" cy="727748"/>
          </a:xfrm>
          <a:prstGeom prst="rect">
            <a:avLst/>
          </a:prstGeom>
        </p:spPr>
        <p:txBody>
          <a:bodyPr vert="horz" lIns="91440" tIns="45720" rIns="91440" bIns="45720" rtlCol="0" anchor="b">
            <a:normAutofit fontScale="25000" lnSpcReduction="20000"/>
          </a:bodyPr>
          <a:lstStyle/>
          <a:p>
            <a:pPr algn="ctr">
              <a:lnSpc>
                <a:spcPct val="90000"/>
              </a:lnSpc>
              <a:spcBef>
                <a:spcPct val="0"/>
              </a:spcBef>
              <a:spcAft>
                <a:spcPts val="600"/>
              </a:spcAft>
            </a:pPr>
            <a:r>
              <a:rPr lang="en-US" sz="3500" i="1" kern="1200" dirty="0">
                <a:solidFill>
                  <a:srgbClr val="FFFFFF"/>
                </a:solidFill>
                <a:latin typeface="+mj-lt"/>
                <a:ea typeface="+mj-ea"/>
                <a:cs typeface="+mj-cs"/>
              </a:rPr>
              <a:t>History</a:t>
            </a:r>
          </a:p>
          <a:p>
            <a:pPr algn="ctr">
              <a:lnSpc>
                <a:spcPct val="90000"/>
              </a:lnSpc>
              <a:spcBef>
                <a:spcPct val="0"/>
              </a:spcBef>
              <a:spcAft>
                <a:spcPts val="600"/>
              </a:spcAft>
            </a:pPr>
            <a:endParaRPr lang="en-US" sz="3500" i="1" kern="1200" dirty="0">
              <a:solidFill>
                <a:srgbClr val="FFFFFF"/>
              </a:solidFill>
              <a:latin typeface="+mj-lt"/>
              <a:ea typeface="+mj-ea"/>
              <a:cs typeface="+mj-cs"/>
            </a:endParaRPr>
          </a:p>
          <a:p>
            <a:pPr algn="ctr">
              <a:lnSpc>
                <a:spcPct val="90000"/>
              </a:lnSpc>
              <a:spcBef>
                <a:spcPct val="0"/>
              </a:spcBef>
              <a:spcAft>
                <a:spcPts val="600"/>
              </a:spcAft>
            </a:pPr>
            <a:endParaRPr lang="en-US" sz="3500" i="1" kern="1200" dirty="0">
              <a:solidFill>
                <a:srgbClr val="FFFFFF"/>
              </a:solidFill>
              <a:latin typeface="+mj-lt"/>
              <a:ea typeface="+mj-ea"/>
              <a:cs typeface="+mj-cs"/>
            </a:endParaRPr>
          </a:p>
          <a:p>
            <a:pPr algn="ctr">
              <a:lnSpc>
                <a:spcPct val="90000"/>
              </a:lnSpc>
              <a:spcBef>
                <a:spcPct val="0"/>
              </a:spcBef>
              <a:spcAft>
                <a:spcPts val="600"/>
              </a:spcAft>
            </a:pPr>
            <a:endParaRPr lang="en-US" sz="3500" i="1" kern="1200" dirty="0">
              <a:solidFill>
                <a:srgbClr val="FFFFFF"/>
              </a:solidFill>
              <a:latin typeface="+mj-lt"/>
              <a:ea typeface="+mj-ea"/>
              <a:cs typeface="+mj-cs"/>
            </a:endParaRPr>
          </a:p>
          <a:p>
            <a:pPr algn="ctr">
              <a:lnSpc>
                <a:spcPct val="90000"/>
              </a:lnSpc>
              <a:spcBef>
                <a:spcPct val="0"/>
              </a:spcBef>
              <a:spcAft>
                <a:spcPts val="600"/>
              </a:spcAft>
            </a:pPr>
            <a:endParaRPr lang="en-US" sz="3500" i="1" kern="1200" dirty="0">
              <a:solidFill>
                <a:srgbClr val="FFFFFF"/>
              </a:solidFill>
              <a:latin typeface="+mj-lt"/>
              <a:ea typeface="+mj-ea"/>
              <a:cs typeface="+mj-cs"/>
            </a:endParaRPr>
          </a:p>
          <a:p>
            <a:pPr algn="ctr">
              <a:lnSpc>
                <a:spcPct val="90000"/>
              </a:lnSpc>
              <a:spcBef>
                <a:spcPct val="0"/>
              </a:spcBef>
              <a:spcAft>
                <a:spcPts val="600"/>
              </a:spcAft>
            </a:pPr>
            <a:endParaRPr lang="en-US" sz="3500" i="1" kern="1200" dirty="0">
              <a:solidFill>
                <a:srgbClr val="FFFFFF"/>
              </a:solidFill>
              <a:latin typeface="+mj-lt"/>
              <a:ea typeface="+mj-ea"/>
              <a:cs typeface="+mj-cs"/>
            </a:endParaRPr>
          </a:p>
          <a:p>
            <a:pPr algn="ctr">
              <a:lnSpc>
                <a:spcPct val="90000"/>
              </a:lnSpc>
              <a:spcBef>
                <a:spcPct val="0"/>
              </a:spcBef>
              <a:spcAft>
                <a:spcPts val="600"/>
              </a:spcAft>
            </a:pPr>
            <a:endParaRPr lang="en-US" sz="3500" i="1" kern="1200" dirty="0">
              <a:solidFill>
                <a:srgbClr val="FFFFFF"/>
              </a:solidFill>
              <a:latin typeface="+mj-lt"/>
              <a:ea typeface="+mj-ea"/>
              <a:cs typeface="+mj-cs"/>
            </a:endParaRPr>
          </a:p>
          <a:p>
            <a:pPr algn="ctr">
              <a:lnSpc>
                <a:spcPct val="90000"/>
              </a:lnSpc>
              <a:spcBef>
                <a:spcPct val="0"/>
              </a:spcBef>
              <a:spcAft>
                <a:spcPts val="600"/>
              </a:spcAft>
            </a:pPr>
            <a:r>
              <a:rPr lang="en-US" sz="17600" b="1" kern="1200" dirty="0">
                <a:solidFill>
                  <a:srgbClr val="FFFFFF"/>
                </a:solidFill>
                <a:latin typeface="+mj-lt"/>
                <a:ea typeface="+mj-ea"/>
                <a:cs typeface="+mj-cs"/>
              </a:rPr>
              <a:t>History</a:t>
            </a:r>
          </a:p>
        </p:txBody>
      </p:sp>
      <p:pic>
        <p:nvPicPr>
          <p:cNvPr id="14" name="Picture 13">
            <a:extLst>
              <a:ext uri="{FF2B5EF4-FFF2-40B4-BE49-F238E27FC236}">
                <a16:creationId xmlns:a16="http://schemas.microsoft.com/office/drawing/2014/main" id="{392866C9-F9BB-4AC8-AF40-7EFDBB06C251}"/>
              </a:ext>
            </a:extLst>
          </p:cNvPr>
          <p:cNvPicPr>
            <a:picLocks noChangeAspect="1"/>
          </p:cNvPicPr>
          <p:nvPr/>
        </p:nvPicPr>
        <p:blipFill rotWithShape="1">
          <a:blip r:embed="rId3"/>
          <a:srcRect t="9541" r="-2" b="19258"/>
          <a:stretch/>
        </p:blipFill>
        <p:spPr>
          <a:xfrm>
            <a:off x="1250353" y="1175191"/>
            <a:ext cx="3289484" cy="2638998"/>
          </a:xfrm>
          <a:prstGeom prst="rect">
            <a:avLst/>
          </a:prstGeom>
          <a:ln w="12700">
            <a:noFill/>
          </a:ln>
          <a:scene3d>
            <a:camera prst="orthographicFront"/>
            <a:lightRig rig="threePt" dir="t"/>
          </a:scene3d>
          <a:sp3d>
            <a:bevelT prst="relaxedInset"/>
          </a:sp3d>
        </p:spPr>
      </p:pic>
      <p:pic>
        <p:nvPicPr>
          <p:cNvPr id="15" name="Picture 14">
            <a:extLst>
              <a:ext uri="{FF2B5EF4-FFF2-40B4-BE49-F238E27FC236}">
                <a16:creationId xmlns:a16="http://schemas.microsoft.com/office/drawing/2014/main" id="{789EADFA-8755-45F5-9F1A-6326CFE80374}"/>
              </a:ext>
            </a:extLst>
          </p:cNvPr>
          <p:cNvPicPr>
            <a:picLocks noChangeAspect="1"/>
          </p:cNvPicPr>
          <p:nvPr/>
        </p:nvPicPr>
        <p:blipFill>
          <a:blip r:embed="rId4"/>
          <a:srcRect t="14247" b="14247"/>
          <a:stretch/>
        </p:blipFill>
        <p:spPr>
          <a:xfrm>
            <a:off x="4595712" y="1175191"/>
            <a:ext cx="3289485" cy="2638998"/>
          </a:xfrm>
          <a:prstGeom prst="rect">
            <a:avLst/>
          </a:prstGeom>
          <a:ln w="12700">
            <a:noFill/>
          </a:ln>
          <a:scene3d>
            <a:camera prst="orthographicFront"/>
            <a:lightRig rig="threePt" dir="t"/>
          </a:scene3d>
          <a:sp3d>
            <a:bevelT prst="relaxedInset"/>
          </a:sp3d>
        </p:spPr>
      </p:pic>
    </p:spTree>
    <p:extLst>
      <p:ext uri="{BB962C8B-B14F-4D97-AF65-F5344CB8AC3E}">
        <p14:creationId xmlns:p14="http://schemas.microsoft.com/office/powerpoint/2010/main" val="550387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3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22" name="TextBox 6">
            <a:extLst>
              <a:ext uri="{FF2B5EF4-FFF2-40B4-BE49-F238E27FC236}">
                <a16:creationId xmlns:a16="http://schemas.microsoft.com/office/drawing/2014/main" id="{A0BD9F1B-8A69-4B12-ACD5-87D3C43B4F0C}"/>
              </a:ext>
            </a:extLst>
          </p:cNvPr>
          <p:cNvGraphicFramePr/>
          <p:nvPr>
            <p:extLst>
              <p:ext uri="{D42A27DB-BD31-4B8C-83A1-F6EECF244321}">
                <p14:modId xmlns:p14="http://schemas.microsoft.com/office/powerpoint/2010/main" val="3865405326"/>
              </p:ext>
            </p:extLst>
          </p:nvPr>
        </p:nvGraphicFramePr>
        <p:xfrm>
          <a:off x="3757612" y="685799"/>
          <a:ext cx="4869656" cy="532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612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7399" y="643467"/>
            <a:ext cx="8408193"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i="1" kern="1200">
                <a:solidFill>
                  <a:schemeClr val="bg1"/>
                </a:solidFill>
                <a:latin typeface="+mj-lt"/>
                <a:ea typeface="+mj-ea"/>
                <a:cs typeface="+mj-cs"/>
              </a:rPr>
              <a:t>Digital Edition</a:t>
            </a: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i="1" kern="1200">
              <a:solidFill>
                <a:schemeClr val="bg1"/>
              </a:solidFill>
              <a:latin typeface="+mj-lt"/>
              <a:ea typeface="+mj-ea"/>
              <a:cs typeface="+mj-cs"/>
            </a:endParaRPr>
          </a:p>
          <a:p>
            <a:pPr algn="ctr">
              <a:lnSpc>
                <a:spcPct val="90000"/>
              </a:lnSpc>
              <a:spcBef>
                <a:spcPct val="0"/>
              </a:spcBef>
              <a:spcAft>
                <a:spcPts val="600"/>
              </a:spcAft>
            </a:pPr>
            <a:endParaRPr lang="en-US" sz="2800" kern="1200">
              <a:solidFill>
                <a:schemeClr val="bg1"/>
              </a:solidFill>
              <a:latin typeface="+mj-lt"/>
              <a:ea typeface="+mj-ea"/>
              <a:cs typeface="+mj-cs"/>
            </a:endParaRPr>
          </a:p>
        </p:txBody>
      </p:sp>
      <p:pic>
        <p:nvPicPr>
          <p:cNvPr id="3" name="Picture 2">
            <a:extLst>
              <a:ext uri="{FF2B5EF4-FFF2-40B4-BE49-F238E27FC236}">
                <a16:creationId xmlns:a16="http://schemas.microsoft.com/office/drawing/2014/main" id="{BFC24AE4-DC26-4931-8943-DAA259A1FF06}"/>
              </a:ext>
            </a:extLst>
          </p:cNvPr>
          <p:cNvPicPr>
            <a:picLocks noChangeAspect="1"/>
          </p:cNvPicPr>
          <p:nvPr/>
        </p:nvPicPr>
        <p:blipFill rotWithShape="1">
          <a:blip r:embed="rId3"/>
          <a:srcRect l="5833" t="12886" r="13889" b="10077"/>
          <a:stretch/>
        </p:blipFill>
        <p:spPr>
          <a:xfrm>
            <a:off x="501719" y="1675227"/>
            <a:ext cx="8140560" cy="4394199"/>
          </a:xfrm>
          <a:prstGeom prst="rect">
            <a:avLst/>
          </a:prstGeom>
        </p:spPr>
      </p:pic>
    </p:spTree>
    <p:extLst>
      <p:ext uri="{BB962C8B-B14F-4D97-AF65-F5344CB8AC3E}">
        <p14:creationId xmlns:p14="http://schemas.microsoft.com/office/powerpoint/2010/main" val="1836851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24072" y="629268"/>
            <a:ext cx="4939868" cy="1286160"/>
          </a:xfrm>
        </p:spPr>
        <p:txBody>
          <a:bodyPr anchor="b">
            <a:normAutofit/>
          </a:bodyPr>
          <a:lstStyle/>
          <a:p>
            <a:r>
              <a:rPr lang="en-US" b="1">
                <a:latin typeface="Bookman Old Style" panose="02050604050505020204" pitchFamily="18" charset="0"/>
              </a:rPr>
              <a:t>Digital edition</a:t>
            </a:r>
            <a:br>
              <a:rPr lang="en-US" b="1">
                <a:latin typeface="Bookman Old Style" panose="02050604050505020204" pitchFamily="18" charset="0"/>
              </a:rPr>
            </a:br>
            <a:r>
              <a:rPr lang="en-US" b="1">
                <a:latin typeface="Bookman Old Style" panose="02050604050505020204" pitchFamily="18" charset="0"/>
              </a:rPr>
              <a:t>Cool features</a:t>
            </a:r>
          </a:p>
        </p:txBody>
      </p:sp>
      <p:pic>
        <p:nvPicPr>
          <p:cNvPr id="4" name="Picture 3"/>
          <p:cNvPicPr>
            <a:picLocks noChangeAspect="1"/>
          </p:cNvPicPr>
          <p:nvPr/>
        </p:nvPicPr>
        <p:blipFill rotWithShape="1">
          <a:blip r:embed="rId2"/>
          <a:srcRect l="26880" r="22426" b="2"/>
          <a:stretch/>
        </p:blipFill>
        <p:spPr>
          <a:xfrm>
            <a:off x="20" y="10"/>
            <a:ext cx="3476673" cy="6857990"/>
          </a:xfrm>
          <a:prstGeom prst="rect">
            <a:avLst/>
          </a:prstGeom>
          <a:effectLst/>
        </p:spPr>
      </p:pic>
      <p:cxnSp>
        <p:nvCxnSpPr>
          <p:cNvPr id="138" name="Straight Connector 13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FFE0B"/>
            </a:solidFill>
          </a:ln>
        </p:spPr>
        <p:style>
          <a:lnRef idx="1">
            <a:schemeClr val="accent1"/>
          </a:lnRef>
          <a:fillRef idx="0">
            <a:schemeClr val="accent1"/>
          </a:fillRef>
          <a:effectRef idx="0">
            <a:schemeClr val="accent1"/>
          </a:effectRef>
          <a:fontRef idx="minor">
            <a:schemeClr val="tx1"/>
          </a:fontRef>
        </p:style>
      </p:cxnSp>
      <p:graphicFrame>
        <p:nvGraphicFramePr>
          <p:cNvPr id="70661" name="Rectangle 3">
            <a:extLst>
              <a:ext uri="{FF2B5EF4-FFF2-40B4-BE49-F238E27FC236}">
                <a16:creationId xmlns:a16="http://schemas.microsoft.com/office/drawing/2014/main" id="{5D3A5043-BCB8-44EE-9F91-52005FDE21A5}"/>
              </a:ext>
            </a:extLst>
          </p:cNvPr>
          <p:cNvGraphicFramePr/>
          <p:nvPr>
            <p:extLst>
              <p:ext uri="{D42A27DB-BD31-4B8C-83A1-F6EECF244321}">
                <p14:modId xmlns:p14="http://schemas.microsoft.com/office/powerpoint/2010/main" val="307753795"/>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1"/>
            <a:ext cx="7125113" cy="838200"/>
          </a:xfrm>
        </p:spPr>
        <p:txBody>
          <a:bodyPr/>
          <a:lstStyle/>
          <a:p>
            <a:r>
              <a:rPr lang="en-US" sz="4400" dirty="0">
                <a:solidFill>
                  <a:schemeClr val="bg1">
                    <a:lumMod val="20000"/>
                    <a:lumOff val="80000"/>
                  </a:schemeClr>
                </a:solidFill>
                <a:latin typeface="Bookman Old Style" panose="02050604050505020204" pitchFamily="18" charset="0"/>
              </a:rPr>
              <a:t>Convenient</a:t>
            </a:r>
            <a:endParaRPr lang="en-US" sz="4400" b="1" dirty="0">
              <a:solidFill>
                <a:schemeClr val="bg1">
                  <a:lumMod val="20000"/>
                  <a:lumOff val="80000"/>
                </a:schemeClr>
              </a:solidFill>
              <a:latin typeface="Bookman Old Style" panose="02050604050505020204" pitchFamily="18" charset="0"/>
            </a:endParaRPr>
          </a:p>
        </p:txBody>
      </p:sp>
      <p:sp>
        <p:nvSpPr>
          <p:cNvPr id="3" name="Content Placeholder 2"/>
          <p:cNvSpPr>
            <a:spLocks noGrp="1"/>
          </p:cNvSpPr>
          <p:nvPr>
            <p:ph idx="1"/>
          </p:nvPr>
        </p:nvSpPr>
        <p:spPr>
          <a:xfrm>
            <a:off x="990600" y="1447800"/>
            <a:ext cx="7125112" cy="4356237"/>
          </a:xfrm>
        </p:spPr>
        <p:txBody>
          <a:bodyPr>
            <a:noAutofit/>
          </a:bodyPr>
          <a:lstStyle/>
          <a:p>
            <a:pPr>
              <a:buFont typeface="Wingdings" panose="05000000000000000000" pitchFamily="2" charset="2"/>
              <a:buChar char="§"/>
            </a:pPr>
            <a:r>
              <a:rPr lang="en-US" sz="2400" dirty="0">
                <a:latin typeface="Bookman Old Style" panose="02050604050505020204" pitchFamily="18" charset="0"/>
              </a:rPr>
              <a:t>The digital edition can be accessed on </a:t>
            </a:r>
            <a:r>
              <a:rPr lang="en-US" sz="2400" b="1" dirty="0">
                <a:latin typeface="Bookman Old Style" panose="02050604050505020204" pitchFamily="18" charset="0"/>
              </a:rPr>
              <a:t>any computer or electronic device with Internet access</a:t>
            </a:r>
            <a:r>
              <a:rPr lang="en-US" sz="2400" dirty="0">
                <a:latin typeface="Bookman Old Style" panose="02050604050505020204" pitchFamily="18" charset="0"/>
              </a:rPr>
              <a:t>. You and your students can download the android and iTunes apps for more convenience.</a:t>
            </a:r>
          </a:p>
          <a:p>
            <a:pPr>
              <a:buFont typeface="Wingdings" panose="05000000000000000000" pitchFamily="2" charset="2"/>
              <a:buChar char="§"/>
            </a:pPr>
            <a:endParaRPr lang="en-US" sz="2400" dirty="0">
              <a:latin typeface="Bookman Old Style" panose="02050604050505020204" pitchFamily="18" charset="0"/>
            </a:endParaRPr>
          </a:p>
          <a:p>
            <a:pPr>
              <a:buFont typeface="Wingdings" panose="05000000000000000000" pitchFamily="2" charset="2"/>
              <a:buChar char="§"/>
            </a:pPr>
            <a:r>
              <a:rPr lang="en-US" sz="2400" dirty="0">
                <a:latin typeface="Bookman Old Style" panose="02050604050505020204" pitchFamily="18" charset="0"/>
              </a:rPr>
              <a:t>If you are using the digital edition for a class lesson, </a:t>
            </a:r>
            <a:r>
              <a:rPr lang="en-US" sz="2400" b="1" dirty="0">
                <a:latin typeface="Bookman Old Style" panose="02050604050505020204" pitchFamily="18" charset="0"/>
              </a:rPr>
              <a:t>one computer, license and projector is all you need</a:t>
            </a:r>
            <a:r>
              <a:rPr lang="en-US" sz="2400" dirty="0">
                <a:latin typeface="Bookman Old Style" panose="02050604050505020204" pitchFamily="18" charset="0"/>
              </a:rPr>
              <a:t>. Online writing prompts are available on our tampabay.com/</a:t>
            </a:r>
            <a:r>
              <a:rPr lang="en-US" sz="2400" dirty="0" err="1">
                <a:latin typeface="Bookman Old Style" panose="02050604050505020204" pitchFamily="18" charset="0"/>
              </a:rPr>
              <a:t>nie</a:t>
            </a:r>
            <a:r>
              <a:rPr lang="en-US" sz="2400" dirty="0">
                <a:latin typeface="Bookman Old Style" panose="02050604050505020204" pitchFamily="18" charset="0"/>
              </a:rPr>
              <a:t> website as well.</a:t>
            </a:r>
          </a:p>
        </p:txBody>
      </p:sp>
    </p:spTree>
    <p:extLst>
      <p:ext uri="{BB962C8B-B14F-4D97-AF65-F5344CB8AC3E}">
        <p14:creationId xmlns:p14="http://schemas.microsoft.com/office/powerpoint/2010/main" val="2725778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82000" cy="914400"/>
          </a:xfrm>
        </p:spPr>
        <p:txBody>
          <a:bodyPr/>
          <a:lstStyle/>
          <a:p>
            <a:r>
              <a:rPr lang="en-US" sz="4000" b="1" dirty="0">
                <a:solidFill>
                  <a:schemeClr val="bg1">
                    <a:lumMod val="20000"/>
                    <a:lumOff val="80000"/>
                  </a:schemeClr>
                </a:solidFill>
                <a:latin typeface="Bookman Old Style" panose="02050604050505020204" pitchFamily="18" charset="0"/>
              </a:rPr>
              <a:t>Accessing the Digital Edition</a:t>
            </a:r>
          </a:p>
        </p:txBody>
      </p:sp>
      <p:sp>
        <p:nvSpPr>
          <p:cNvPr id="3" name="Content Placeholder 2"/>
          <p:cNvSpPr>
            <a:spLocks noGrp="1"/>
          </p:cNvSpPr>
          <p:nvPr>
            <p:ph idx="1"/>
          </p:nvPr>
        </p:nvSpPr>
        <p:spPr>
          <a:xfrm>
            <a:off x="533400" y="1371600"/>
            <a:ext cx="8229600" cy="4800600"/>
          </a:xfrm>
        </p:spPr>
        <p:txBody>
          <a:bodyPr>
            <a:noAutofit/>
          </a:bodyPr>
          <a:lstStyle/>
          <a:p>
            <a:pPr marL="457200" lvl="1" indent="0">
              <a:buNone/>
            </a:pPr>
            <a:endParaRPr lang="en-US" sz="2200" dirty="0">
              <a:latin typeface="Bookman Old Style" panose="02050604050505020204" pitchFamily="18" charset="0"/>
            </a:endParaRPr>
          </a:p>
          <a:p>
            <a:pPr marL="457200" lvl="1" indent="0">
              <a:buNone/>
            </a:pPr>
            <a:r>
              <a:rPr lang="en-US" sz="2400" b="1" dirty="0">
                <a:latin typeface="Bookman Old Style" panose="02050604050505020204" pitchFamily="18" charset="0"/>
              </a:rPr>
              <a:t>Teachers, students, and parents should use the same user name and password:</a:t>
            </a:r>
          </a:p>
          <a:p>
            <a:pPr lvl="2">
              <a:buFont typeface="Wingdings" panose="05000000000000000000" pitchFamily="2" charset="2"/>
              <a:buChar char="Ø"/>
            </a:pPr>
            <a:r>
              <a:rPr lang="en-US" sz="2400" dirty="0">
                <a:latin typeface="Bookman Old Style" panose="02050604050505020204" pitchFamily="18" charset="0"/>
              </a:rPr>
              <a:t> Go to tampbay.com/</a:t>
            </a:r>
            <a:r>
              <a:rPr lang="en-US" sz="2400" dirty="0" err="1">
                <a:latin typeface="Bookman Old Style" panose="02050604050505020204" pitchFamily="18" charset="0"/>
              </a:rPr>
              <a:t>nie</a:t>
            </a:r>
            <a:endParaRPr lang="en-US" sz="2400" dirty="0">
              <a:latin typeface="Bookman Old Style" panose="02050604050505020204" pitchFamily="18" charset="0"/>
            </a:endParaRPr>
          </a:p>
          <a:p>
            <a:pPr lvl="2">
              <a:buFont typeface="Wingdings" panose="05000000000000000000" pitchFamily="2" charset="2"/>
              <a:buChar char="Ø"/>
            </a:pPr>
            <a:r>
              <a:rPr lang="en-US" sz="2400" dirty="0">
                <a:latin typeface="Bookman Old Style" panose="02050604050505020204" pitchFamily="18" charset="0"/>
              </a:rPr>
              <a:t> Click log in here</a:t>
            </a:r>
          </a:p>
          <a:p>
            <a:pPr lvl="2">
              <a:buFont typeface="Wingdings" panose="05000000000000000000" pitchFamily="2" charset="2"/>
              <a:buChar char="Ø"/>
            </a:pPr>
            <a:r>
              <a:rPr lang="en-US" sz="2400" dirty="0">
                <a:latin typeface="Bookman Old Style" panose="02050604050505020204" pitchFamily="18" charset="0"/>
              </a:rPr>
              <a:t> Enter user name</a:t>
            </a:r>
          </a:p>
          <a:p>
            <a:pPr lvl="2">
              <a:buFont typeface="Wingdings" panose="05000000000000000000" pitchFamily="2" charset="2"/>
              <a:buChar char="Ø"/>
            </a:pPr>
            <a:r>
              <a:rPr lang="en-US" sz="2400" dirty="0">
                <a:latin typeface="Bookman Old Style" panose="02050604050505020204" pitchFamily="18" charset="0"/>
              </a:rPr>
              <a:t> Enter password</a:t>
            </a:r>
          </a:p>
          <a:p>
            <a:pPr lvl="2">
              <a:buFont typeface="Wingdings" panose="05000000000000000000" pitchFamily="2" charset="2"/>
              <a:buChar char="Ø"/>
            </a:pPr>
            <a:r>
              <a:rPr lang="en-US" sz="2400" dirty="0">
                <a:latin typeface="Bookman Old Style" panose="02050604050505020204" pitchFamily="18" charset="0"/>
              </a:rPr>
              <a:t> Select preferred edition</a:t>
            </a:r>
          </a:p>
          <a:p>
            <a:pPr lvl="2">
              <a:buFont typeface="Wingdings" panose="05000000000000000000" pitchFamily="2" charset="2"/>
              <a:buChar char="Ø"/>
            </a:pPr>
            <a:r>
              <a:rPr lang="en-US" sz="2400" dirty="0">
                <a:latin typeface="Bookman Old Style" panose="02050604050505020204" pitchFamily="18" charset="0"/>
              </a:rPr>
              <a:t> Click remember me box</a:t>
            </a:r>
          </a:p>
          <a:p>
            <a:pPr lvl="2">
              <a:buFont typeface="Wingdings" panose="05000000000000000000" pitchFamily="2" charset="2"/>
              <a:buChar char="Ø"/>
            </a:pPr>
            <a:r>
              <a:rPr lang="en-US" sz="2400" dirty="0">
                <a:latin typeface="Bookman Old Style" panose="02050604050505020204" pitchFamily="18" charset="0"/>
              </a:rPr>
              <a:t> Click Log in</a:t>
            </a:r>
          </a:p>
          <a:p>
            <a:pPr marL="0" indent="0">
              <a:buNone/>
            </a:pPr>
            <a:endParaRPr lang="en-US" sz="2400" b="1" dirty="0">
              <a:latin typeface="Bookman Old Style" panose="02050604050505020204" pitchFamily="18" charset="0"/>
            </a:endParaRPr>
          </a:p>
        </p:txBody>
      </p:sp>
    </p:spTree>
    <p:extLst>
      <p:ext uri="{BB962C8B-B14F-4D97-AF65-F5344CB8AC3E}">
        <p14:creationId xmlns:p14="http://schemas.microsoft.com/office/powerpoint/2010/main" val="319342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1028699" y="294538"/>
            <a:ext cx="7421963" cy="1033669"/>
          </a:xfrm>
        </p:spPr>
        <p:txBody>
          <a:bodyPr>
            <a:normAutofit/>
          </a:bodyPr>
          <a:lstStyle/>
          <a:p>
            <a:pPr marL="0" marR="0">
              <a:spcBef>
                <a:spcPts val="0"/>
              </a:spcBef>
              <a:spcAft>
                <a:spcPts val="0"/>
              </a:spcAft>
            </a:pPr>
            <a:r>
              <a:rPr lang="en-US" sz="3500" b="1">
                <a:solidFill>
                  <a:srgbClr val="FFFFFF"/>
                </a:solidFill>
                <a:effectLst/>
                <a:latin typeface="Calibri" panose="020F0502020204030204" pitchFamily="34" charset="0"/>
                <a:ea typeface="Calibri" panose="020F0502020204030204" pitchFamily="34" charset="0"/>
              </a:rPr>
              <a:t>REPORTING AND INTERVIEWING</a:t>
            </a:r>
            <a:endParaRPr lang="en-US" sz="3500">
              <a:solidFill>
                <a:srgbClr val="FFFFFF"/>
              </a:solidFill>
              <a:effectLst/>
              <a:latin typeface="Calibri" panose="020F0502020204030204"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1028699" y="2318197"/>
            <a:ext cx="7293023" cy="3683358"/>
          </a:xfrm>
        </p:spPr>
        <p:txBody>
          <a:bodyPr anchor="ctr">
            <a:normAutofit/>
          </a:bodyPr>
          <a:lstStyle/>
          <a:p>
            <a:pPr marR="0">
              <a:spcBef>
                <a:spcPts val="0"/>
              </a:spcBef>
              <a:spcAft>
                <a:spcPts val="0"/>
              </a:spcAft>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 Get the 5 W’s</a:t>
            </a:r>
          </a:p>
          <a:p>
            <a:pPr marL="685800" lvl="2">
              <a:spcBef>
                <a:spcPts val="0"/>
              </a:spcBef>
            </a:pPr>
            <a:r>
              <a:rPr lang="en-US" sz="1700" dirty="0">
                <a:latin typeface="Calibri" panose="020F0502020204030204" pitchFamily="34" charset="0"/>
                <a:ea typeface="Calibri" panose="020F0502020204030204" pitchFamily="34" charset="0"/>
              </a:rPr>
              <a:t>Who</a:t>
            </a:r>
          </a:p>
          <a:p>
            <a:pPr marL="685800" lvl="2">
              <a:spcBef>
                <a:spcPts val="0"/>
              </a:spcBef>
            </a:pPr>
            <a:r>
              <a:rPr lang="en-US" sz="1700" dirty="0">
                <a:effectLst/>
                <a:latin typeface="Calibri" panose="020F0502020204030204" pitchFamily="34" charset="0"/>
                <a:ea typeface="Calibri" panose="020F0502020204030204" pitchFamily="34" charset="0"/>
              </a:rPr>
              <a:t>What</a:t>
            </a:r>
          </a:p>
          <a:p>
            <a:pPr marL="685800" lvl="2">
              <a:spcBef>
                <a:spcPts val="0"/>
              </a:spcBef>
            </a:pPr>
            <a:r>
              <a:rPr lang="en-US" sz="1700" dirty="0">
                <a:latin typeface="Calibri" panose="020F0502020204030204" pitchFamily="34" charset="0"/>
                <a:ea typeface="Calibri" panose="020F0502020204030204" pitchFamily="34" charset="0"/>
              </a:rPr>
              <a:t>Where</a:t>
            </a:r>
          </a:p>
          <a:p>
            <a:pPr marL="685800" lvl="2">
              <a:spcBef>
                <a:spcPts val="0"/>
              </a:spcBef>
            </a:pPr>
            <a:r>
              <a:rPr lang="en-US" sz="1700" dirty="0">
                <a:effectLst/>
                <a:latin typeface="Calibri" panose="020F0502020204030204" pitchFamily="34" charset="0"/>
                <a:ea typeface="Calibri" panose="020F0502020204030204" pitchFamily="34" charset="0"/>
              </a:rPr>
              <a:t>When </a:t>
            </a:r>
          </a:p>
          <a:p>
            <a:pPr marL="685800" lvl="2">
              <a:spcBef>
                <a:spcPts val="0"/>
              </a:spcBef>
            </a:pPr>
            <a:r>
              <a:rPr lang="en-US" sz="1700" dirty="0">
                <a:latin typeface="Calibri" panose="020F0502020204030204" pitchFamily="34" charset="0"/>
                <a:ea typeface="Calibri" panose="020F0502020204030204" pitchFamily="34" charset="0"/>
              </a:rPr>
              <a:t>Why</a:t>
            </a:r>
            <a:br>
              <a:rPr lang="en-US" sz="1700" dirty="0">
                <a:latin typeface="Calibri" panose="020F0502020204030204" pitchFamily="34" charset="0"/>
                <a:ea typeface="Calibri" panose="020F0502020204030204" pitchFamily="34" charset="0"/>
              </a:rPr>
            </a:br>
            <a:endParaRPr lang="en-US" sz="1700" dirty="0">
              <a:effectLst/>
              <a:latin typeface="Calibri" panose="020F0502020204030204" pitchFamily="34" charset="0"/>
              <a:ea typeface="Calibri" panose="020F0502020204030204" pitchFamily="34" charset="0"/>
            </a:endParaRPr>
          </a:p>
          <a:p>
            <a:pPr>
              <a:spcBef>
                <a:spcPts val="0"/>
              </a:spcBef>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 Vacuum the scene -- Lights, carpet, clutter, shade, weather, pictures on walls, trophies</a:t>
            </a:r>
            <a:endParaRPr lang="en-US" sz="1700">
              <a:latin typeface="Calibri" panose="020F0502020204030204" pitchFamily="34" charset="0"/>
              <a:ea typeface="Calibri" panose="020F0502020204030204" pitchFamily="34" charset="0"/>
            </a:endParaRPr>
          </a:p>
          <a:p>
            <a:pPr>
              <a:spcBef>
                <a:spcPts val="0"/>
              </a:spcBef>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Five senses -- See, hear, smell, taste, feel</a:t>
            </a:r>
          </a:p>
          <a:p>
            <a:pPr>
              <a:spcBef>
                <a:spcPts val="0"/>
              </a:spcBef>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Go along for the ride -- Grocery shop, baseball practice, hang at the bar</a:t>
            </a:r>
          </a:p>
          <a:p>
            <a:pPr>
              <a:spcBef>
                <a:spcPts val="0"/>
              </a:spcBef>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Observe and interview -- Ideally at different times</a:t>
            </a:r>
            <a:endParaRPr lang="en-US" sz="1700">
              <a:latin typeface="Calibri" panose="020F0502020204030204" pitchFamily="34" charset="0"/>
              <a:ea typeface="Calibri" panose="020F0502020204030204" pitchFamily="34" charset="0"/>
            </a:endParaRPr>
          </a:p>
          <a:p>
            <a:pPr>
              <a:spcBef>
                <a:spcPts val="0"/>
              </a:spcBef>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Aim for conversation, then intimacy</a:t>
            </a:r>
          </a:p>
          <a:p>
            <a:pPr>
              <a:spcBef>
                <a:spcPts val="0"/>
              </a:spcBef>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Seek internal dialog -- What were you thinking? Feeling? Praying for?</a:t>
            </a:r>
          </a:p>
          <a:p>
            <a:endParaRPr lang="en-US" sz="1700"/>
          </a:p>
        </p:txBody>
      </p:sp>
    </p:spTree>
    <p:extLst>
      <p:ext uri="{BB962C8B-B14F-4D97-AF65-F5344CB8AC3E}">
        <p14:creationId xmlns:p14="http://schemas.microsoft.com/office/powerpoint/2010/main" val="2514481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5"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7" name="Group 36">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8" name="Rectangle 37">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7" name="TextBox 6"/>
          <p:cNvSpPr txBox="1"/>
          <p:nvPr/>
        </p:nvSpPr>
        <p:spPr>
          <a:xfrm>
            <a:off x="3402808" y="804672"/>
            <a:ext cx="5378050" cy="524865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b="1" i="1" dirty="0"/>
          </a:p>
          <a:p>
            <a:pPr>
              <a:lnSpc>
                <a:spcPct val="90000"/>
              </a:lnSpc>
              <a:spcAft>
                <a:spcPts val="600"/>
              </a:spcAft>
            </a:pPr>
            <a:r>
              <a:rPr lang="en-US" sz="2000" b="1" dirty="0"/>
              <a:t>Jodi Pushkin, manager</a:t>
            </a:r>
          </a:p>
          <a:p>
            <a:pPr marL="285750" indent="-285750">
              <a:lnSpc>
                <a:spcPct val="90000"/>
              </a:lnSpc>
              <a:spcAft>
                <a:spcPts val="600"/>
              </a:spcAft>
              <a:buFont typeface="Arial" panose="020B0604020202020204" pitchFamily="34" charset="0"/>
              <a:buChar char="•"/>
            </a:pPr>
            <a:r>
              <a:rPr lang="en-US" sz="2000" b="1" dirty="0"/>
              <a:t> </a:t>
            </a:r>
            <a:r>
              <a:rPr lang="en-US" sz="2000" b="1" dirty="0">
                <a:hlinkClick r:id="rId3"/>
              </a:rPr>
              <a:t>jpushkin@tampabay.com</a:t>
            </a:r>
            <a:endParaRPr lang="en-US" sz="2000" b="1" dirty="0"/>
          </a:p>
          <a:p>
            <a:pPr indent="-228600">
              <a:lnSpc>
                <a:spcPct val="90000"/>
              </a:lnSpc>
              <a:spcAft>
                <a:spcPts val="600"/>
              </a:spcAft>
              <a:buFont typeface="Arial" panose="020B0604020202020204" pitchFamily="34" charset="0"/>
              <a:buChar char="•"/>
            </a:pPr>
            <a:r>
              <a:rPr lang="en-US" sz="2000" b="1" dirty="0"/>
              <a:t>  727-893-8961</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NIE Website: tampabay.com/</a:t>
            </a:r>
            <a:r>
              <a:rPr lang="en-US" sz="2000" b="1" dirty="0" err="1"/>
              <a:t>nie</a:t>
            </a:r>
            <a:endParaRPr lang="en-US" sz="2000" b="1" dirty="0"/>
          </a:p>
          <a:p>
            <a:pPr indent="-228600">
              <a:lnSpc>
                <a:spcPct val="90000"/>
              </a:lnSpc>
              <a:spcAft>
                <a:spcPts val="600"/>
              </a:spcAft>
              <a:buFont typeface="Arial" panose="020B0604020202020204" pitchFamily="34" charset="0"/>
              <a:buChar char="•"/>
            </a:pPr>
            <a:r>
              <a:rPr lang="en-US" sz="2000" b="1" dirty="0"/>
              <a:t>NIE Email address: </a:t>
            </a:r>
            <a:r>
              <a:rPr lang="en-US" sz="2000" b="1" dirty="0">
                <a:hlinkClick r:id="rId4"/>
              </a:rPr>
              <a:t>ordernie@tampabay.com</a:t>
            </a:r>
            <a:endParaRPr lang="en-US" sz="2000" b="1" dirty="0"/>
          </a:p>
          <a:p>
            <a:pPr indent="-228600">
              <a:lnSpc>
                <a:spcPct val="90000"/>
              </a:lnSpc>
              <a:spcAft>
                <a:spcPts val="600"/>
              </a:spcAft>
              <a:buFont typeface="Arial" panose="020B0604020202020204" pitchFamily="34" charset="0"/>
              <a:buChar char="•"/>
            </a:pPr>
            <a:r>
              <a:rPr lang="en-US" sz="2000" b="1" dirty="0"/>
              <a:t>Phone number: 727-893-8138</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a:t>Twitter: Twitter.com/</a:t>
            </a:r>
            <a:r>
              <a:rPr lang="en-US" sz="2000" b="1" dirty="0" err="1"/>
              <a:t>TBTimesNIE</a:t>
            </a:r>
            <a:endParaRPr lang="en-US" sz="2000" b="1" dirty="0"/>
          </a:p>
          <a:p>
            <a:pPr indent="-228600">
              <a:lnSpc>
                <a:spcPct val="90000"/>
              </a:lnSpc>
              <a:spcAft>
                <a:spcPts val="600"/>
              </a:spcAft>
              <a:buFont typeface="Arial" panose="020B0604020202020204" pitchFamily="34" charset="0"/>
              <a:buChar char="•"/>
            </a:pPr>
            <a:r>
              <a:rPr lang="en-US" sz="2000" b="1" dirty="0"/>
              <a:t>Facebook: Facebook.com/TBTNIE</a:t>
            </a:r>
            <a:endParaRPr lang="en-US" sz="2000" b="1" i="1" dirty="0"/>
          </a:p>
          <a:p>
            <a:pPr indent="-228600">
              <a:lnSpc>
                <a:spcPct val="90000"/>
              </a:lnSpc>
              <a:spcAft>
                <a:spcPts val="600"/>
              </a:spcAft>
              <a:buFont typeface="Arial" panose="020B0604020202020204" pitchFamily="34" charset="0"/>
              <a:buChar char="•"/>
            </a:pPr>
            <a:endParaRPr lang="en-US" sz="1700" i="1" dirty="0"/>
          </a:p>
        </p:txBody>
      </p:sp>
    </p:spTree>
    <p:extLst>
      <p:ext uri="{BB962C8B-B14F-4D97-AF65-F5344CB8AC3E}">
        <p14:creationId xmlns:p14="http://schemas.microsoft.com/office/powerpoint/2010/main" val="294298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1028697" y="348865"/>
            <a:ext cx="7533018" cy="877729"/>
          </a:xfrm>
        </p:spPr>
        <p:txBody>
          <a:bodyPr anchor="ctr">
            <a:normAutofit/>
          </a:bodyPr>
          <a:lstStyle/>
          <a:p>
            <a:pPr marL="0" marR="0">
              <a:spcBef>
                <a:spcPts val="0"/>
              </a:spcBef>
              <a:spcAft>
                <a:spcPts val="0"/>
              </a:spcAft>
            </a:pPr>
            <a:r>
              <a:rPr lang="en-US" sz="3500" b="1">
                <a:solidFill>
                  <a:srgbClr val="FFFFFF"/>
                </a:solidFill>
                <a:effectLst/>
                <a:latin typeface="Calibri" panose="020F0502020204030204" pitchFamily="34" charset="0"/>
                <a:ea typeface="Calibri" panose="020F0502020204030204" pitchFamily="34" charset="0"/>
              </a:rPr>
              <a:t>FOCUS AND FRAMING</a:t>
            </a:r>
            <a:endParaRPr lang="en-US" sz="3500">
              <a:solidFill>
                <a:srgbClr val="FFFFFF"/>
              </a:solidFill>
              <a:effectLst/>
              <a:latin typeface="Calibri" panose="020F0502020204030204" pitchFamily="34" charset="0"/>
              <a:ea typeface="Calibri" panose="020F0502020204030204" pitchFamily="34" charset="0"/>
            </a:endParaRPr>
          </a:p>
        </p:txBody>
      </p:sp>
      <p:graphicFrame>
        <p:nvGraphicFramePr>
          <p:cNvPr id="24" name="Content Placeholder 2">
            <a:extLst>
              <a:ext uri="{FF2B5EF4-FFF2-40B4-BE49-F238E27FC236}">
                <a16:creationId xmlns:a16="http://schemas.microsoft.com/office/drawing/2014/main" id="{BBCA251C-8E9F-46E8-A044-4EB6DC4AAEA2}"/>
              </a:ext>
            </a:extLst>
          </p:cNvPr>
          <p:cNvGraphicFramePr>
            <a:graphicFrameLocks noGrp="1"/>
          </p:cNvGraphicFramePr>
          <p:nvPr>
            <p:ph idx="1"/>
            <p:extLst>
              <p:ext uri="{D42A27DB-BD31-4B8C-83A1-F6EECF244321}">
                <p14:modId xmlns:p14="http://schemas.microsoft.com/office/powerpoint/2010/main" val="381640632"/>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685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619797" y="586855"/>
            <a:ext cx="3172575" cy="3387497"/>
          </a:xfrm>
        </p:spPr>
        <p:txBody>
          <a:bodyPr anchor="b">
            <a:normAutofit/>
          </a:bodyPr>
          <a:lstStyle/>
          <a:p>
            <a:pPr marL="0" marR="0" algn="r">
              <a:spcBef>
                <a:spcPts val="0"/>
              </a:spcBef>
              <a:spcAft>
                <a:spcPts val="0"/>
              </a:spcAft>
            </a:pPr>
            <a:r>
              <a:rPr lang="en-US" sz="3500" b="1">
                <a:solidFill>
                  <a:srgbClr val="FFFFFF"/>
                </a:solidFill>
                <a:latin typeface="Calibri" panose="020F0502020204030204" pitchFamily="34" charset="0"/>
                <a:ea typeface="Calibri" panose="020F0502020204030204" pitchFamily="34" charset="0"/>
              </a:rPr>
              <a:t>VOICE</a:t>
            </a:r>
            <a:endParaRPr lang="en-US" sz="3500">
              <a:solidFill>
                <a:srgbClr val="FFFFFF"/>
              </a:solidFill>
              <a:effectLst/>
              <a:latin typeface="Calibri" panose="020F0502020204030204"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4877368" y="649480"/>
            <a:ext cx="3646835" cy="5546047"/>
          </a:xfrm>
        </p:spPr>
        <p:txBody>
          <a:bodyPr anchor="ctr">
            <a:normAutofit/>
          </a:bodyPr>
          <a:lstStyle/>
          <a:p>
            <a:pPr marR="0" indent="-342900">
              <a:spcBef>
                <a:spcPts val="0"/>
              </a:spcBef>
              <a:spcAft>
                <a:spcPts val="0"/>
              </a:spcAft>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Inhabit your character, be the bus driver</a:t>
            </a:r>
            <a:br>
              <a:rPr lang="en-US" sz="1700">
                <a:effectLst/>
                <a:latin typeface="Calibri" panose="020F0502020204030204" pitchFamily="34" charset="0"/>
                <a:ea typeface="Calibri" panose="020F0502020204030204" pitchFamily="34" charset="0"/>
              </a:rPr>
            </a:br>
            <a:endParaRPr lang="en-US" sz="1700">
              <a:effectLst/>
              <a:latin typeface="Calibri" panose="020F0502020204030204" pitchFamily="34" charset="0"/>
              <a:ea typeface="Calibri" panose="020F0502020204030204" pitchFamily="34" charset="0"/>
            </a:endParaRPr>
          </a:p>
          <a:p>
            <a:pPr marR="0" indent="-342900">
              <a:spcBef>
                <a:spcPts val="0"/>
              </a:spcBef>
              <a:spcAft>
                <a:spcPts val="0"/>
              </a:spcAft>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Whose perspective? – Stakeholders</a:t>
            </a:r>
          </a:p>
          <a:p>
            <a:pPr marL="0" marR="0" indent="0">
              <a:spcBef>
                <a:spcPts val="0"/>
              </a:spcBef>
              <a:spcAft>
                <a:spcPts val="0"/>
              </a:spcAft>
              <a:buNone/>
            </a:pPr>
            <a:endParaRPr lang="en-US" sz="1700">
              <a:effectLst/>
              <a:latin typeface="Calibri" panose="020F0502020204030204" pitchFamily="34" charset="0"/>
              <a:ea typeface="Calibri" panose="020F0502020204030204" pitchFamily="34" charset="0"/>
            </a:endParaRPr>
          </a:p>
          <a:p>
            <a:pPr marR="0" indent="-342900">
              <a:spcBef>
                <a:spcPts val="0"/>
              </a:spcBef>
              <a:spcAft>
                <a:spcPts val="0"/>
              </a:spcAft>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Internal dialog -- Hopes, dreams, worries, fears, prayers</a:t>
            </a:r>
            <a:br>
              <a:rPr lang="en-US" sz="1700">
                <a:effectLst/>
                <a:latin typeface="Calibri" panose="020F0502020204030204" pitchFamily="34" charset="0"/>
                <a:ea typeface="Calibri" panose="020F0502020204030204" pitchFamily="34" charset="0"/>
              </a:rPr>
            </a:br>
            <a:endParaRPr lang="en-US" sz="1700">
              <a:effectLst/>
              <a:latin typeface="Calibri" panose="020F0502020204030204" pitchFamily="34" charset="0"/>
              <a:ea typeface="Calibri" panose="020F0502020204030204" pitchFamily="34" charset="0"/>
            </a:endParaRPr>
          </a:p>
          <a:p>
            <a:pPr marR="0" indent="-342900">
              <a:spcBef>
                <a:spcPts val="0"/>
              </a:spcBef>
              <a:spcAft>
                <a:spcPts val="0"/>
              </a:spcAft>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Ease up on attribution, titles, jargon</a:t>
            </a:r>
            <a:br>
              <a:rPr lang="en-US" sz="1700">
                <a:effectLst/>
                <a:latin typeface="Calibri" panose="020F0502020204030204" pitchFamily="34" charset="0"/>
                <a:ea typeface="Calibri" panose="020F0502020204030204" pitchFamily="34" charset="0"/>
              </a:rPr>
            </a:br>
            <a:endParaRPr lang="en-US" sz="1700">
              <a:effectLst/>
              <a:latin typeface="Calibri" panose="020F0502020204030204" pitchFamily="34" charset="0"/>
              <a:ea typeface="Calibri" panose="020F0502020204030204" pitchFamily="34" charset="0"/>
            </a:endParaRPr>
          </a:p>
          <a:p>
            <a:pPr marR="0" indent="-342900">
              <a:spcBef>
                <a:spcPts val="0"/>
              </a:spcBef>
              <a:spcAft>
                <a:spcPts val="0"/>
              </a:spcAft>
              <a:buFont typeface="Wingdings" panose="05000000000000000000" pitchFamily="2" charset="2"/>
              <a:buChar char="Ø"/>
            </a:pPr>
            <a:r>
              <a:rPr lang="en-US" sz="1700">
                <a:effectLst/>
                <a:latin typeface="Calibri" panose="020F0502020204030204" pitchFamily="34" charset="0"/>
                <a:ea typeface="Calibri" panose="020F0502020204030204" pitchFamily="34" charset="0"/>
              </a:rPr>
              <a:t>Write with authority -- Own it!</a:t>
            </a:r>
          </a:p>
          <a:p>
            <a:endParaRPr lang="en-US" sz="1700"/>
          </a:p>
        </p:txBody>
      </p:sp>
    </p:spTree>
    <p:extLst>
      <p:ext uri="{BB962C8B-B14F-4D97-AF65-F5344CB8AC3E}">
        <p14:creationId xmlns:p14="http://schemas.microsoft.com/office/powerpoint/2010/main" val="135214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1028697" y="348865"/>
            <a:ext cx="7533018" cy="877729"/>
          </a:xfrm>
        </p:spPr>
        <p:txBody>
          <a:bodyPr anchor="ctr">
            <a:normAutofit/>
          </a:bodyPr>
          <a:lstStyle/>
          <a:p>
            <a:pPr marL="0" marR="0">
              <a:spcBef>
                <a:spcPts val="0"/>
              </a:spcBef>
              <a:spcAft>
                <a:spcPts val="0"/>
              </a:spcAft>
            </a:pPr>
            <a:r>
              <a:rPr lang="en-US" sz="3500" b="1">
                <a:solidFill>
                  <a:srgbClr val="FFFFFF"/>
                </a:solidFill>
                <a:latin typeface="Calibri" panose="020F0502020204030204" pitchFamily="34" charset="0"/>
                <a:ea typeface="Calibri" panose="020F0502020204030204" pitchFamily="34" charset="0"/>
              </a:rPr>
              <a:t>WRITING AND EDITING</a:t>
            </a:r>
            <a:endParaRPr lang="en-US" sz="3500">
              <a:solidFill>
                <a:srgbClr val="FFFFFF"/>
              </a:solidFill>
              <a:effectLst/>
              <a:latin typeface="Calibri" panose="020F0502020204030204" pitchFamily="34" charset="0"/>
              <a:ea typeface="Calibri" panose="020F0502020204030204" pitchFamily="34" charset="0"/>
            </a:endParaRPr>
          </a:p>
        </p:txBody>
      </p:sp>
      <p:graphicFrame>
        <p:nvGraphicFramePr>
          <p:cNvPr id="24" name="Content Placeholder 2">
            <a:extLst>
              <a:ext uri="{FF2B5EF4-FFF2-40B4-BE49-F238E27FC236}">
                <a16:creationId xmlns:a16="http://schemas.microsoft.com/office/drawing/2014/main" id="{E9B3BC7C-785E-4329-AB43-C49005DBE377}"/>
              </a:ext>
            </a:extLst>
          </p:cNvPr>
          <p:cNvGraphicFramePr>
            <a:graphicFrameLocks noGrp="1"/>
          </p:cNvGraphicFramePr>
          <p:nvPr>
            <p:ph idx="1"/>
            <p:extLst>
              <p:ext uri="{D42A27DB-BD31-4B8C-83A1-F6EECF244321}">
                <p14:modId xmlns:p14="http://schemas.microsoft.com/office/powerpoint/2010/main" val="2412345370"/>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9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7" name="Rectangle 13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524785" y="353160"/>
            <a:ext cx="5318475" cy="898581"/>
          </a:xfrm>
        </p:spPr>
        <p:txBody>
          <a:bodyPr vert="horz" lIns="91440" tIns="45720" rIns="91440" bIns="45720" rtlCol="0" anchor="ctr">
            <a:normAutofit/>
          </a:bodyPr>
          <a:lstStyle/>
          <a:p>
            <a:pPr marL="0" marR="0" defTabSz="914400">
              <a:spcAft>
                <a:spcPts val="0"/>
              </a:spcAft>
            </a:pPr>
            <a:r>
              <a:rPr lang="en-US" sz="3500" b="1">
                <a:solidFill>
                  <a:srgbClr val="FFFFFF"/>
                </a:solidFill>
              </a:rPr>
              <a:t>WRITELANE PODCAST</a:t>
            </a:r>
            <a:endParaRPr lang="en-US" sz="3500">
              <a:solidFill>
                <a:srgbClr val="FFFFFF"/>
              </a:solidFill>
              <a:effectLst/>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6428630" y="387224"/>
            <a:ext cx="2468879" cy="830453"/>
          </a:xfrm>
        </p:spPr>
        <p:txBody>
          <a:bodyPr vert="horz" lIns="91440" tIns="45720" rIns="91440" bIns="45720" rtlCol="0" anchor="ctr">
            <a:normAutofit/>
          </a:bodyPr>
          <a:lstStyle/>
          <a:p>
            <a:pPr marL="0" marR="0" lvl="0" indent="0" defTabSz="914400" fontAlgn="base">
              <a:spcBef>
                <a:spcPts val="1000"/>
              </a:spcBef>
              <a:spcAft>
                <a:spcPts val="600"/>
              </a:spcAft>
              <a:buClrTx/>
              <a:buSzTx/>
              <a:buNone/>
              <a:tabLst/>
            </a:pPr>
            <a:r>
              <a:rPr kumimoji="0" lang="en-US" altLang="en-US" sz="1700" b="0" i="0" u="none" strike="noStrike" cap="none" normalizeH="0" baseline="0">
                <a:ln>
                  <a:noFill/>
                </a:ln>
                <a:solidFill>
                  <a:srgbClr val="FFFFFF"/>
                </a:solidFill>
                <a:effectLst/>
              </a:rPr>
              <a:t>    </a:t>
            </a:r>
          </a:p>
        </p:txBody>
      </p:sp>
      <p:pic>
        <p:nvPicPr>
          <p:cNvPr id="1026" name="Picture 2">
            <a:hlinkClick r:id="rId2"/>
            <a:extLst>
              <a:ext uri="{FF2B5EF4-FFF2-40B4-BE49-F238E27FC236}">
                <a16:creationId xmlns:a16="http://schemas.microsoft.com/office/drawing/2014/main" id="{95607719-30F7-4AB1-B897-079C5BFB4E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811" y="2895869"/>
            <a:ext cx="3848316" cy="2568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3558115478"/>
              </p:ext>
            </p:extLst>
          </p:nvPr>
        </p:nvGraphicFramePr>
        <p:xfrm>
          <a:off x="4758873" y="2772280"/>
          <a:ext cx="3848317" cy="2888901"/>
        </p:xfrm>
        <a:graphic>
          <a:graphicData uri="http://schemas.openxmlformats.org/drawingml/2006/table">
            <a:tbl>
              <a:tblPr firstRow="1" firstCol="1" bandRow="1">
                <a:tableStyleId>{3B4B98B0-60AC-42C2-AFA5-B58CD77FA1E5}</a:tableStyleId>
              </a:tblPr>
              <a:tblGrid>
                <a:gridCol w="746246">
                  <a:extLst>
                    <a:ext uri="{9D8B030D-6E8A-4147-A177-3AD203B41FA5}">
                      <a16:colId xmlns:a16="http://schemas.microsoft.com/office/drawing/2014/main" val="1976313721"/>
                    </a:ext>
                  </a:extLst>
                </a:gridCol>
                <a:gridCol w="3102071">
                  <a:extLst>
                    <a:ext uri="{9D8B030D-6E8A-4147-A177-3AD203B41FA5}">
                      <a16:colId xmlns:a16="http://schemas.microsoft.com/office/drawing/2014/main" val="3563937409"/>
                    </a:ext>
                  </a:extLst>
                </a:gridCol>
              </a:tblGrid>
              <a:tr h="2888901">
                <a:tc>
                  <a:txBody>
                    <a:bodyPr/>
                    <a:lstStyle/>
                    <a:p>
                      <a:pPr marL="0" marR="0">
                        <a:spcBef>
                          <a:spcPts val="0"/>
                        </a:spcBef>
                        <a:spcAft>
                          <a:spcPts val="0"/>
                        </a:spcAft>
                      </a:pPr>
                      <a:endParaRPr lang="en-US" sz="1200">
                        <a:effectLst/>
                        <a:latin typeface="Calibri" panose="020F0502020204030204" pitchFamily="34" charset="0"/>
                        <a:ea typeface="Times New Roman" panose="02020603050405020304" pitchFamily="18" charset="0"/>
                      </a:endParaRPr>
                    </a:p>
                  </a:txBody>
                  <a:tcPr marL="73616" marR="220848" marT="73616" marB="73616"/>
                </a:tc>
                <a:tc>
                  <a:txBody>
                    <a:bodyPr/>
                    <a:lstStyle/>
                    <a:p>
                      <a:pPr marL="0" marR="0">
                        <a:spcBef>
                          <a:spcPts val="0"/>
                        </a:spcBef>
                        <a:spcAft>
                          <a:spcPts val="0"/>
                        </a:spcAft>
                      </a:pPr>
                      <a:endParaRPr lang="en-US" sz="1200">
                        <a:effectLst/>
                      </a:endParaRPr>
                    </a:p>
                    <a:p>
                      <a:pPr marL="0" marR="0">
                        <a:spcBef>
                          <a:spcPts val="0"/>
                        </a:spcBef>
                        <a:spcAft>
                          <a:spcPts val="0"/>
                        </a:spcAft>
                      </a:pPr>
                      <a:r>
                        <a:rPr lang="en-US" sz="1200">
                          <a:effectLst/>
                        </a:rPr>
                        <a:t>WriteLane podcast has a new home — back at Poynter, where it started WriteLane is perfect for journalists who like to talk shop, and for students and educators to learn more about process and craft</a:t>
                      </a:r>
                    </a:p>
                    <a:p>
                      <a:pPr marL="0" marR="0">
                        <a:spcBef>
                          <a:spcPts val="0"/>
                        </a:spcBef>
                        <a:spcAft>
                          <a:spcPts val="0"/>
                        </a:spcAft>
                      </a:pPr>
                      <a:r>
                        <a:rPr lang="en-US" sz="1200" u="sng">
                          <a:effectLst/>
                          <a:hlinkClick r:id="rId4"/>
                        </a:rPr>
                        <a:t>www.poynter.org</a:t>
                      </a:r>
                      <a:endParaRPr lang="en-US" sz="1200" u="sng">
                        <a:effectLst/>
                      </a:endParaRPr>
                    </a:p>
                    <a:p>
                      <a:pPr marL="0" marR="0">
                        <a:spcBef>
                          <a:spcPts val="0"/>
                        </a:spcBef>
                        <a:spcAft>
                          <a:spcPts val="0"/>
                        </a:spcAft>
                      </a:pPr>
                      <a:endParaRPr lang="en-US" sz="1200" u="sng">
                        <a:effectLst/>
                        <a:latin typeface="Calibri" panose="020F0502020204030204" pitchFamily="34" charset="0"/>
                        <a:ea typeface="Calibri" panose="020F0502020204030204" pitchFamily="34" charset="0"/>
                      </a:endParaRPr>
                    </a:p>
                    <a:p>
                      <a:r>
                        <a:rPr lang="en-US" sz="1200" b="1" kern="1200">
                          <a:solidFill>
                            <a:schemeClr val="tx1"/>
                          </a:solidFill>
                          <a:effectLst/>
                          <a:latin typeface="+mn-lt"/>
                          <a:ea typeface="+mn-ea"/>
                          <a:cs typeface="+mn-cs"/>
                        </a:rPr>
                        <a:t>Link to the top episodes, categorized by topic:</a:t>
                      </a:r>
                    </a:p>
                    <a:p>
                      <a:r>
                        <a:rPr lang="en-US" sz="1200" b="1" kern="1200">
                          <a:solidFill>
                            <a:schemeClr val="tx1"/>
                          </a:solidFill>
                          <a:effectLst/>
                          <a:latin typeface="+mn-lt"/>
                          <a:ea typeface="+mn-ea"/>
                          <a:cs typeface="+mn-cs"/>
                        </a:rPr>
                        <a:t> </a:t>
                      </a:r>
                    </a:p>
                    <a:p>
                      <a:r>
                        <a:rPr lang="en-US" sz="1200" b="1" u="sng" kern="1200">
                          <a:solidFill>
                            <a:schemeClr val="tx1"/>
                          </a:solidFill>
                          <a:effectLst/>
                          <a:latin typeface="+mn-lt"/>
                          <a:ea typeface="+mn-ea"/>
                          <a:cs typeface="+mn-cs"/>
                          <a:hlinkClick r:id="rId5"/>
                        </a:rPr>
                        <a:t>https://www.poynter.org/news/educators-students/writelane/</a:t>
                      </a:r>
                      <a:endParaRPr lang="en-US" sz="1200" b="1" kern="1200">
                        <a:solidFill>
                          <a:schemeClr val="tx1"/>
                        </a:solidFill>
                        <a:effectLst/>
                        <a:latin typeface="+mn-lt"/>
                        <a:ea typeface="+mn-ea"/>
                        <a:cs typeface="+mn-cs"/>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txBody>
                  <a:tcPr marL="73616" marR="220848" marT="73616" marB="73616"/>
                </a:tc>
                <a:extLst>
                  <a:ext uri="{0D108BD9-81ED-4DB2-BD59-A6C34878D82A}">
                    <a16:rowId xmlns:a16="http://schemas.microsoft.com/office/drawing/2014/main" val="404560101"/>
                  </a:ext>
                </a:extLst>
              </a:tr>
            </a:tbl>
          </a:graphicData>
        </a:graphic>
      </p:graphicFrame>
    </p:spTree>
    <p:extLst>
      <p:ext uri="{BB962C8B-B14F-4D97-AF65-F5344CB8AC3E}">
        <p14:creationId xmlns:p14="http://schemas.microsoft.com/office/powerpoint/2010/main" val="355125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Rectangle 7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3CE54-70A7-4F58-B4A3-EBEEFAE8B73C}"/>
              </a:ext>
            </a:extLst>
          </p:cNvPr>
          <p:cNvSpPr>
            <a:spLocks noGrp="1"/>
          </p:cNvSpPr>
          <p:nvPr>
            <p:ph type="title"/>
          </p:nvPr>
        </p:nvSpPr>
        <p:spPr>
          <a:xfrm>
            <a:off x="524785" y="353160"/>
            <a:ext cx="5318475" cy="898581"/>
          </a:xfrm>
        </p:spPr>
        <p:txBody>
          <a:bodyPr vert="horz" lIns="91440" tIns="45720" rIns="91440" bIns="45720" rtlCol="0" anchor="ctr">
            <a:normAutofit/>
          </a:bodyPr>
          <a:lstStyle/>
          <a:p>
            <a:pPr marL="0" marR="0" defTabSz="914400">
              <a:spcAft>
                <a:spcPts val="0"/>
              </a:spcAft>
            </a:pPr>
            <a:r>
              <a:rPr lang="en-US" sz="3500" b="1">
                <a:solidFill>
                  <a:srgbClr val="FFFFFF"/>
                </a:solidFill>
              </a:rPr>
              <a:t>WRITELANE PODCAST</a:t>
            </a:r>
            <a:endParaRPr lang="en-US" sz="3500">
              <a:solidFill>
                <a:srgbClr val="FFFFFF"/>
              </a:solidFill>
              <a:effectLst/>
            </a:endParaRPr>
          </a:p>
        </p:txBody>
      </p:sp>
      <p:sp>
        <p:nvSpPr>
          <p:cNvPr id="3" name="Content Placeholder 2">
            <a:extLst>
              <a:ext uri="{FF2B5EF4-FFF2-40B4-BE49-F238E27FC236}">
                <a16:creationId xmlns:a16="http://schemas.microsoft.com/office/drawing/2014/main" id="{CBAC6B11-B2AB-4439-B21D-68677D288B6B}"/>
              </a:ext>
            </a:extLst>
          </p:cNvPr>
          <p:cNvSpPr>
            <a:spLocks noGrp="1"/>
          </p:cNvSpPr>
          <p:nvPr>
            <p:ph idx="1"/>
          </p:nvPr>
        </p:nvSpPr>
        <p:spPr>
          <a:xfrm>
            <a:off x="6428630" y="387224"/>
            <a:ext cx="2468879" cy="830453"/>
          </a:xfrm>
        </p:spPr>
        <p:txBody>
          <a:bodyPr vert="horz" lIns="91440" tIns="45720" rIns="91440" bIns="45720" rtlCol="0" anchor="ctr">
            <a:normAutofit/>
          </a:bodyPr>
          <a:lstStyle/>
          <a:p>
            <a:pPr marL="0" marR="0" lvl="0" indent="0" defTabSz="914400" fontAlgn="base">
              <a:spcBef>
                <a:spcPts val="1000"/>
              </a:spcBef>
              <a:spcAft>
                <a:spcPts val="600"/>
              </a:spcAft>
              <a:buClrTx/>
              <a:buSzTx/>
              <a:buNone/>
              <a:tabLst/>
            </a:pPr>
            <a:r>
              <a:rPr kumimoji="0" lang="en-US" altLang="en-US" sz="1700" b="0" i="0" u="none" strike="noStrike" cap="none" normalizeH="0" baseline="0">
                <a:ln>
                  <a:noFill/>
                </a:ln>
                <a:solidFill>
                  <a:srgbClr val="FFFFFF"/>
                </a:solidFill>
                <a:effectLst/>
              </a:rPr>
              <a:t>    </a:t>
            </a:r>
          </a:p>
        </p:txBody>
      </p:sp>
      <p:pic>
        <p:nvPicPr>
          <p:cNvPr id="5" name="Picture 4">
            <a:extLst>
              <a:ext uri="{FF2B5EF4-FFF2-40B4-BE49-F238E27FC236}">
                <a16:creationId xmlns:a16="http://schemas.microsoft.com/office/drawing/2014/main" id="{D6161C99-DD63-4369-A1C2-D6662D9519D6}"/>
              </a:ext>
            </a:extLst>
          </p:cNvPr>
          <p:cNvPicPr>
            <a:picLocks noChangeAspect="1"/>
          </p:cNvPicPr>
          <p:nvPr/>
        </p:nvPicPr>
        <p:blipFill>
          <a:blip r:embed="rId2"/>
          <a:stretch>
            <a:fillRect/>
          </a:stretch>
        </p:blipFill>
        <p:spPr>
          <a:xfrm>
            <a:off x="536811" y="3097906"/>
            <a:ext cx="3848316" cy="2164677"/>
          </a:xfrm>
          <a:prstGeom prst="rect">
            <a:avLst/>
          </a:prstGeom>
        </p:spPr>
      </p:pic>
      <p:graphicFrame>
        <p:nvGraphicFramePr>
          <p:cNvPr id="4" name="Table 3">
            <a:extLst>
              <a:ext uri="{FF2B5EF4-FFF2-40B4-BE49-F238E27FC236}">
                <a16:creationId xmlns:a16="http://schemas.microsoft.com/office/drawing/2014/main" id="{FED6305E-8336-4D5D-A496-D411579F5EA8}"/>
              </a:ext>
            </a:extLst>
          </p:cNvPr>
          <p:cNvGraphicFramePr>
            <a:graphicFrameLocks noGrp="1"/>
          </p:cNvGraphicFramePr>
          <p:nvPr>
            <p:extLst>
              <p:ext uri="{D42A27DB-BD31-4B8C-83A1-F6EECF244321}">
                <p14:modId xmlns:p14="http://schemas.microsoft.com/office/powerpoint/2010/main" val="2234652975"/>
              </p:ext>
            </p:extLst>
          </p:nvPr>
        </p:nvGraphicFramePr>
        <p:xfrm>
          <a:off x="4758873" y="2799761"/>
          <a:ext cx="3848316" cy="3433457"/>
        </p:xfrm>
        <a:graphic>
          <a:graphicData uri="http://schemas.openxmlformats.org/drawingml/2006/table">
            <a:tbl>
              <a:tblPr firstRow="1" firstCol="1" bandRow="1">
                <a:tableStyleId>{3B4B98B0-60AC-42C2-AFA5-B58CD77FA1E5}</a:tableStyleId>
              </a:tblPr>
              <a:tblGrid>
                <a:gridCol w="692781">
                  <a:extLst>
                    <a:ext uri="{9D8B030D-6E8A-4147-A177-3AD203B41FA5}">
                      <a16:colId xmlns:a16="http://schemas.microsoft.com/office/drawing/2014/main" val="1976313721"/>
                    </a:ext>
                  </a:extLst>
                </a:gridCol>
                <a:gridCol w="3155535">
                  <a:extLst>
                    <a:ext uri="{9D8B030D-6E8A-4147-A177-3AD203B41FA5}">
                      <a16:colId xmlns:a16="http://schemas.microsoft.com/office/drawing/2014/main" val="3563937409"/>
                    </a:ext>
                  </a:extLst>
                </a:gridCol>
              </a:tblGrid>
              <a:tr h="3433457">
                <a:tc>
                  <a:txBody>
                    <a:bodyPr/>
                    <a:lstStyle/>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txBody>
                  <a:tcPr marL="74227" marR="222680" marT="74227" marB="74227"/>
                </a:tc>
                <a:tc>
                  <a:txBody>
                    <a:bodyPr/>
                    <a:lstStyle/>
                    <a:p>
                      <a:pPr marL="0" marR="0">
                        <a:spcBef>
                          <a:spcPts val="0"/>
                        </a:spcBef>
                        <a:spcAft>
                          <a:spcPts val="0"/>
                        </a:spcAft>
                      </a:pPr>
                      <a:r>
                        <a:rPr lang="en-US" sz="1200" u="none" strike="noStrike" dirty="0">
                          <a:solidFill>
                            <a:srgbClr val="0000FF"/>
                          </a:solidFill>
                          <a:effectLst/>
                          <a:latin typeface="Segoe UI Light" panose="020B0502040204020203" pitchFamily="34" charset="0"/>
                          <a:ea typeface="Times New Roman" panose="02020603050405020304" pitchFamily="18" charset="0"/>
                          <a:hlinkClick r:id="rId3"/>
                        </a:rPr>
                        <a:t>Amid churchgoers, orphan Davion Only pleads for a family</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666666"/>
                          </a:solidFill>
                          <a:effectLst/>
                          <a:latin typeface="Segoe UI" panose="020B0502040204020203" pitchFamily="34" charset="0"/>
                          <a:ea typeface="Times New Roman" panose="02020603050405020304" pitchFamily="18" charset="0"/>
                        </a:rPr>
                        <a:t>This had been his idea. He'd heard something about God helping people who help themselves. So here he was, on a Sunday in September, surrounded by strangers, taking his future into his sweaty hands.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u="sng" dirty="0">
                        <a:solidFill>
                          <a:srgbClr val="A6A6A6"/>
                        </a:solidFill>
                        <a:effectLst/>
                        <a:latin typeface="Segoe UI" panose="020B0502040204020203" pitchFamily="34" charset="0"/>
                        <a:ea typeface="Calibri" panose="020F0502020204030204" pitchFamily="34" charset="0"/>
                      </a:endParaRPr>
                    </a:p>
                    <a:p>
                      <a:pPr marL="0" marR="0">
                        <a:spcBef>
                          <a:spcPts val="0"/>
                        </a:spcBef>
                        <a:spcAft>
                          <a:spcPts val="0"/>
                        </a:spcAft>
                      </a:pPr>
                      <a:endParaRPr lang="en-US" sz="1200" u="sng" dirty="0">
                        <a:solidFill>
                          <a:srgbClr val="A6A6A6"/>
                        </a:solidFill>
                        <a:effectLst/>
                        <a:latin typeface="Segoe UI" panose="020B0502040204020203"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hlinkClick r:id="rId3"/>
                        </a:rPr>
                        <a:t>https://www.tampabay.com/features/humaninterest/amid-churchgoers-orphan-pleads-for-a-family/2145907/</a:t>
                      </a:r>
                      <a:endParaRPr lang="en-US" sz="1200" b="1" kern="1200" dirty="0">
                        <a:solidFill>
                          <a:schemeClr val="tx1"/>
                        </a:solidFill>
                        <a:effectLst/>
                        <a:latin typeface="+mn-lt"/>
                        <a:ea typeface="+mn-ea"/>
                        <a:cs typeface="+mn-cs"/>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txBody>
                  <a:tcPr marL="74227" marR="222680" marT="74227" marB="74227"/>
                </a:tc>
                <a:extLst>
                  <a:ext uri="{0D108BD9-81ED-4DB2-BD59-A6C34878D82A}">
                    <a16:rowId xmlns:a16="http://schemas.microsoft.com/office/drawing/2014/main" val="404560101"/>
                  </a:ext>
                </a:extLst>
              </a:tr>
            </a:tbl>
          </a:graphicData>
        </a:graphic>
      </p:graphicFrame>
    </p:spTree>
    <p:extLst>
      <p:ext uri="{BB962C8B-B14F-4D97-AF65-F5344CB8AC3E}">
        <p14:creationId xmlns:p14="http://schemas.microsoft.com/office/powerpoint/2010/main" val="306788889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spect">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E33533930EE5479C8ECA1C8B23F198" ma:contentTypeVersion="2" ma:contentTypeDescription="Create a new document." ma:contentTypeScope="" ma:versionID="95638f5d49003893ee4b0dd2ed60bae9">
  <xsd:schema xmlns:xsd="http://www.w3.org/2001/XMLSchema" xmlns:xs="http://www.w3.org/2001/XMLSchema" xmlns:p="http://schemas.microsoft.com/office/2006/metadata/properties" xmlns:ns2="25949f0c-ea30-4311-9025-48b866f93059" targetNamespace="http://schemas.microsoft.com/office/2006/metadata/properties" ma:root="true" ma:fieldsID="07cdc48607c464df9432dfcb80d90581" ns2:_="">
    <xsd:import namespace="25949f0c-ea30-4311-9025-48b866f9305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49f0c-ea30-4311-9025-48b866f9305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116120-767A-4780-BBD3-223E284536B2}">
  <ds:schemaRefs>
    <ds:schemaRef ds:uri="http://www.w3.org/XML/1998/namespace"/>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25949f0c-ea30-4311-9025-48b866f93059"/>
    <ds:schemaRef ds:uri="http://schemas.microsoft.com/office/2006/metadata/properties"/>
  </ds:schemaRefs>
</ds:datastoreItem>
</file>

<file path=customXml/itemProps2.xml><?xml version="1.0" encoding="utf-8"?>
<ds:datastoreItem xmlns:ds="http://schemas.openxmlformats.org/officeDocument/2006/customXml" ds:itemID="{7BE608E4-BFE3-451B-AF02-BB4B633CFD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949f0c-ea30-4311-9025-48b866f93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535E51-E41F-437A-A0B7-35C43CCA3F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TotalTime>
  <Words>2072</Words>
  <Application>Microsoft Office PowerPoint</Application>
  <PresentationFormat>On-screen Show (4:3)</PresentationFormat>
  <Paragraphs>323</Paragraphs>
  <Slides>40</Slides>
  <Notes>21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Arial</vt:lpstr>
      <vt:lpstr>Book Antiqua</vt:lpstr>
      <vt:lpstr>Bookman Old Style</vt:lpstr>
      <vt:lpstr>Calibri</vt:lpstr>
      <vt:lpstr>Calibri Light</vt:lpstr>
      <vt:lpstr>Impact</vt:lpstr>
      <vt:lpstr>Segoe UI</vt:lpstr>
      <vt:lpstr>Segoe UI Light</vt:lpstr>
      <vt:lpstr>Times New Roman</vt:lpstr>
      <vt:lpstr>Verdana</vt:lpstr>
      <vt:lpstr>Wingdings</vt:lpstr>
      <vt:lpstr>Wingdings 2</vt:lpstr>
      <vt:lpstr>Office Theme</vt:lpstr>
      <vt:lpstr>1_Office Theme</vt:lpstr>
      <vt:lpstr>Aspect</vt:lpstr>
      <vt:lpstr>PowerPoint Presentation</vt:lpstr>
      <vt:lpstr>PowerPoint Presentation</vt:lpstr>
      <vt:lpstr>C.A.S.T</vt:lpstr>
      <vt:lpstr>REPORTING AND INTERVIEWING</vt:lpstr>
      <vt:lpstr>FOCUS AND FRAMING</vt:lpstr>
      <vt:lpstr>VOICE</vt:lpstr>
      <vt:lpstr>WRITING AND EDITING</vt:lpstr>
      <vt:lpstr>WRITELANE PODCAST</vt:lpstr>
      <vt:lpstr>WRITELANE PODCAST</vt:lpstr>
      <vt:lpstr>WRITELANE PODCAST</vt:lpstr>
      <vt:lpstr>WRITELANE PODCAST</vt:lpstr>
      <vt:lpstr>WRITELANE PODCAST</vt:lpstr>
      <vt:lpstr>WRITELANE PODCAST</vt:lpstr>
      <vt:lpstr>WRITELANE PODCAST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W’s</vt:lpstr>
      <vt:lpstr>PowerPoint Presentation</vt:lpstr>
      <vt:lpstr>PowerPoint Presentation</vt:lpstr>
      <vt:lpstr>Interpreting images &amp; graphics</vt:lpstr>
      <vt:lpstr>PowerPoint Presentation</vt:lpstr>
      <vt:lpstr>Interpreting photos … All Eyes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edition Cool features</vt:lpstr>
      <vt:lpstr>Convenient</vt:lpstr>
      <vt:lpstr>Accessing the Digital Edition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 B. Pushkin</dc:creator>
  <cp:lastModifiedBy>Jodi</cp:lastModifiedBy>
  <cp:revision>13</cp:revision>
  <dcterms:created xsi:type="dcterms:W3CDTF">2019-08-04T17:57:32Z</dcterms:created>
  <dcterms:modified xsi:type="dcterms:W3CDTF">2021-10-05T16:53:46Z</dcterms:modified>
</cp:coreProperties>
</file>