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4"/>
    <p:sldMasterId id="2147483821" r:id="rId5"/>
  </p:sldMasterIdLst>
  <p:notesMasterIdLst>
    <p:notesMasterId r:id="rId39"/>
  </p:notesMasterIdLst>
  <p:handoutMasterIdLst>
    <p:handoutMasterId r:id="rId40"/>
  </p:handoutMasterIdLst>
  <p:sldIdLst>
    <p:sldId id="328" r:id="rId6"/>
    <p:sldId id="271" r:id="rId7"/>
    <p:sldId id="274" r:id="rId8"/>
    <p:sldId id="505" r:id="rId9"/>
    <p:sldId id="272" r:id="rId10"/>
    <p:sldId id="277" r:id="rId11"/>
    <p:sldId id="317" r:id="rId12"/>
    <p:sldId id="506" r:id="rId13"/>
    <p:sldId id="508" r:id="rId14"/>
    <p:sldId id="524" r:id="rId15"/>
    <p:sldId id="509" r:id="rId16"/>
    <p:sldId id="510" r:id="rId17"/>
    <p:sldId id="525" r:id="rId18"/>
    <p:sldId id="511" r:id="rId19"/>
    <p:sldId id="512" r:id="rId20"/>
    <p:sldId id="513" r:id="rId21"/>
    <p:sldId id="514" r:id="rId22"/>
    <p:sldId id="515" r:id="rId23"/>
    <p:sldId id="516" r:id="rId24"/>
    <p:sldId id="517" r:id="rId25"/>
    <p:sldId id="518" r:id="rId26"/>
    <p:sldId id="519" r:id="rId27"/>
    <p:sldId id="520" r:id="rId28"/>
    <p:sldId id="521" r:id="rId29"/>
    <p:sldId id="523" r:id="rId30"/>
    <p:sldId id="494" r:id="rId31"/>
    <p:sldId id="499" r:id="rId32"/>
    <p:sldId id="275" r:id="rId33"/>
    <p:sldId id="495" r:id="rId34"/>
    <p:sldId id="500" r:id="rId35"/>
    <p:sldId id="507" r:id="rId36"/>
    <p:sldId id="319" r:id="rId37"/>
    <p:sldId id="34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788"/>
    <a:srgbClr val="E34E2D"/>
    <a:srgbClr val="8FB0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86" autoAdjust="0"/>
  </p:normalViewPr>
  <p:slideViewPr>
    <p:cSldViewPr snapToGrid="0">
      <p:cViewPr varScale="1">
        <p:scale>
          <a:sx n="81" d="100"/>
          <a:sy n="81" d="100"/>
        </p:scale>
        <p:origin x="898"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6D4D59-B93E-4CA5-8222-238D25B5030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52E43A3-8098-4A0E-A331-AB3CA91A0BA6}">
      <dgm:prSet/>
      <dgm:spPr/>
      <dgm:t>
        <a:bodyPr/>
        <a:lstStyle/>
        <a:p>
          <a:r>
            <a:rPr lang="en-US"/>
            <a:t>To </a:t>
          </a:r>
          <a:r>
            <a:rPr lang="en-US" b="1"/>
            <a:t>sign up </a:t>
          </a:r>
          <a:r>
            <a:rPr lang="en-US"/>
            <a:t>for the digital edition of the </a:t>
          </a:r>
          <a:r>
            <a:rPr lang="en-US" i="1"/>
            <a:t>Tampa Bay Times</a:t>
          </a:r>
          <a:r>
            <a:rPr lang="en-US"/>
            <a:t> for your classroom, go to </a:t>
          </a:r>
          <a:r>
            <a:rPr lang="en-US" b="1"/>
            <a:t>tampbay.com/nie</a:t>
          </a:r>
          <a:r>
            <a:rPr lang="en-US"/>
            <a:t>, and click </a:t>
          </a:r>
          <a:r>
            <a:rPr lang="en-US" b="1"/>
            <a:t>Sign up here</a:t>
          </a:r>
          <a:r>
            <a:rPr lang="en-US"/>
            <a:t>. Then fill out the online request form.*</a:t>
          </a:r>
        </a:p>
      </dgm:t>
    </dgm:pt>
    <dgm:pt modelId="{E4B089E9-9964-4CA9-8295-3DAF0E3B3A04}" type="parTrans" cxnId="{45AFC337-9F56-46AB-B6B2-659B78100B2C}">
      <dgm:prSet/>
      <dgm:spPr/>
      <dgm:t>
        <a:bodyPr/>
        <a:lstStyle/>
        <a:p>
          <a:endParaRPr lang="en-US"/>
        </a:p>
      </dgm:t>
    </dgm:pt>
    <dgm:pt modelId="{FFDDEA5F-1763-48F7-9FAD-8811DE58BBBF}" type="sibTrans" cxnId="{45AFC337-9F56-46AB-B6B2-659B78100B2C}">
      <dgm:prSet/>
      <dgm:spPr/>
      <dgm:t>
        <a:bodyPr/>
        <a:lstStyle/>
        <a:p>
          <a:endParaRPr lang="en-US"/>
        </a:p>
      </dgm:t>
    </dgm:pt>
    <dgm:pt modelId="{E6B607F5-92C3-4D56-A39D-2A2838B52A91}">
      <dgm:prSet/>
      <dgm:spPr/>
      <dgm:t>
        <a:bodyPr/>
        <a:lstStyle/>
        <a:p>
          <a:r>
            <a:rPr lang="en-US"/>
            <a:t>The number of licenses you order should correspond to the number of students who will access the </a:t>
          </a:r>
          <a:r>
            <a:rPr lang="en-US" i="1"/>
            <a:t>Times </a:t>
          </a:r>
          <a:r>
            <a:rPr lang="en-US"/>
            <a:t>at the same time. Usually that is a </a:t>
          </a:r>
          <a:r>
            <a:rPr lang="en-US" b="1"/>
            <a:t>class set</a:t>
          </a:r>
          <a:r>
            <a:rPr lang="en-US"/>
            <a:t>. </a:t>
          </a:r>
        </a:p>
      </dgm:t>
    </dgm:pt>
    <dgm:pt modelId="{2856C14D-4FB3-4919-B072-64CE21A905E9}" type="parTrans" cxnId="{80DD91CD-3167-4FEF-A28F-B7A2F3ACAC8E}">
      <dgm:prSet/>
      <dgm:spPr/>
      <dgm:t>
        <a:bodyPr/>
        <a:lstStyle/>
        <a:p>
          <a:endParaRPr lang="en-US"/>
        </a:p>
      </dgm:t>
    </dgm:pt>
    <dgm:pt modelId="{454D036C-9BAD-4962-BDD9-B27D801E55AE}" type="sibTrans" cxnId="{80DD91CD-3167-4FEF-A28F-B7A2F3ACAC8E}">
      <dgm:prSet/>
      <dgm:spPr/>
      <dgm:t>
        <a:bodyPr/>
        <a:lstStyle/>
        <a:p>
          <a:endParaRPr lang="en-US"/>
        </a:p>
      </dgm:t>
    </dgm:pt>
    <dgm:pt modelId="{98AD666E-F275-4867-9F95-792C858161AE}">
      <dgm:prSet/>
      <dgm:spPr/>
      <dgm:t>
        <a:bodyPr/>
        <a:lstStyle/>
        <a:p>
          <a:r>
            <a:rPr lang="en-US" i="1"/>
            <a:t>* By placing an order on our website, you agree to also verify the order for our auditing purposes.</a:t>
          </a:r>
          <a:endParaRPr lang="en-US"/>
        </a:p>
      </dgm:t>
    </dgm:pt>
    <dgm:pt modelId="{F44E6222-B96D-4A91-93FD-79F41C6B27FF}" type="parTrans" cxnId="{1134E9C0-144C-4A3A-8B82-A412F4D7BF94}">
      <dgm:prSet/>
      <dgm:spPr/>
      <dgm:t>
        <a:bodyPr/>
        <a:lstStyle/>
        <a:p>
          <a:endParaRPr lang="en-US"/>
        </a:p>
      </dgm:t>
    </dgm:pt>
    <dgm:pt modelId="{1F644D9A-3897-436D-9D56-3E05A45F6500}" type="sibTrans" cxnId="{1134E9C0-144C-4A3A-8B82-A412F4D7BF94}">
      <dgm:prSet/>
      <dgm:spPr/>
      <dgm:t>
        <a:bodyPr/>
        <a:lstStyle/>
        <a:p>
          <a:endParaRPr lang="en-US"/>
        </a:p>
      </dgm:t>
    </dgm:pt>
    <dgm:pt modelId="{AFABD1F4-5E48-48D0-8355-BECC40289185}" type="pres">
      <dgm:prSet presAssocID="{946D4D59-B93E-4CA5-8222-238D25B50309}" presName="linear" presStyleCnt="0">
        <dgm:presLayoutVars>
          <dgm:animLvl val="lvl"/>
          <dgm:resizeHandles val="exact"/>
        </dgm:presLayoutVars>
      </dgm:prSet>
      <dgm:spPr/>
    </dgm:pt>
    <dgm:pt modelId="{602E1FE3-E00D-4A88-8880-2A879F0A7864}" type="pres">
      <dgm:prSet presAssocID="{152E43A3-8098-4A0E-A331-AB3CA91A0BA6}" presName="parentText" presStyleLbl="node1" presStyleIdx="0" presStyleCnt="3">
        <dgm:presLayoutVars>
          <dgm:chMax val="0"/>
          <dgm:bulletEnabled val="1"/>
        </dgm:presLayoutVars>
      </dgm:prSet>
      <dgm:spPr/>
    </dgm:pt>
    <dgm:pt modelId="{CDDD764E-58A9-4771-BF1E-B89677B6F031}" type="pres">
      <dgm:prSet presAssocID="{FFDDEA5F-1763-48F7-9FAD-8811DE58BBBF}" presName="spacer" presStyleCnt="0"/>
      <dgm:spPr/>
    </dgm:pt>
    <dgm:pt modelId="{931E8AE6-5DB3-425E-AC23-A45141342F52}" type="pres">
      <dgm:prSet presAssocID="{E6B607F5-92C3-4D56-A39D-2A2838B52A91}" presName="parentText" presStyleLbl="node1" presStyleIdx="1" presStyleCnt="3">
        <dgm:presLayoutVars>
          <dgm:chMax val="0"/>
          <dgm:bulletEnabled val="1"/>
        </dgm:presLayoutVars>
      </dgm:prSet>
      <dgm:spPr/>
    </dgm:pt>
    <dgm:pt modelId="{98125369-7406-494C-8E37-D4320C0D484B}" type="pres">
      <dgm:prSet presAssocID="{454D036C-9BAD-4962-BDD9-B27D801E55AE}" presName="spacer" presStyleCnt="0"/>
      <dgm:spPr/>
    </dgm:pt>
    <dgm:pt modelId="{2662DB91-DA64-4348-9578-75A7F72D8B3A}" type="pres">
      <dgm:prSet presAssocID="{98AD666E-F275-4867-9F95-792C858161AE}" presName="parentText" presStyleLbl="node1" presStyleIdx="2" presStyleCnt="3">
        <dgm:presLayoutVars>
          <dgm:chMax val="0"/>
          <dgm:bulletEnabled val="1"/>
        </dgm:presLayoutVars>
      </dgm:prSet>
      <dgm:spPr/>
    </dgm:pt>
  </dgm:ptLst>
  <dgm:cxnLst>
    <dgm:cxn modelId="{9861692C-121B-4796-8698-F4F52BEF79B3}" type="presOf" srcId="{98AD666E-F275-4867-9F95-792C858161AE}" destId="{2662DB91-DA64-4348-9578-75A7F72D8B3A}" srcOrd="0" destOrd="0" presId="urn:microsoft.com/office/officeart/2005/8/layout/vList2"/>
    <dgm:cxn modelId="{45AFC337-9F56-46AB-B6B2-659B78100B2C}" srcId="{946D4D59-B93E-4CA5-8222-238D25B50309}" destId="{152E43A3-8098-4A0E-A331-AB3CA91A0BA6}" srcOrd="0" destOrd="0" parTransId="{E4B089E9-9964-4CA9-8295-3DAF0E3B3A04}" sibTransId="{FFDDEA5F-1763-48F7-9FAD-8811DE58BBBF}"/>
    <dgm:cxn modelId="{598A1FB0-64D6-415F-816C-9BE9F245B916}" type="presOf" srcId="{946D4D59-B93E-4CA5-8222-238D25B50309}" destId="{AFABD1F4-5E48-48D0-8355-BECC40289185}" srcOrd="0" destOrd="0" presId="urn:microsoft.com/office/officeart/2005/8/layout/vList2"/>
    <dgm:cxn modelId="{3D7E4AB0-B4E5-47A0-8233-326B25060417}" type="presOf" srcId="{E6B607F5-92C3-4D56-A39D-2A2838B52A91}" destId="{931E8AE6-5DB3-425E-AC23-A45141342F52}" srcOrd="0" destOrd="0" presId="urn:microsoft.com/office/officeart/2005/8/layout/vList2"/>
    <dgm:cxn modelId="{DB9233BF-C92C-4ED4-8FFE-D38C057B50C4}" type="presOf" srcId="{152E43A3-8098-4A0E-A331-AB3CA91A0BA6}" destId="{602E1FE3-E00D-4A88-8880-2A879F0A7864}" srcOrd="0" destOrd="0" presId="urn:microsoft.com/office/officeart/2005/8/layout/vList2"/>
    <dgm:cxn modelId="{1134E9C0-144C-4A3A-8B82-A412F4D7BF94}" srcId="{946D4D59-B93E-4CA5-8222-238D25B50309}" destId="{98AD666E-F275-4867-9F95-792C858161AE}" srcOrd="2" destOrd="0" parTransId="{F44E6222-B96D-4A91-93FD-79F41C6B27FF}" sibTransId="{1F644D9A-3897-436D-9D56-3E05A45F6500}"/>
    <dgm:cxn modelId="{80DD91CD-3167-4FEF-A28F-B7A2F3ACAC8E}" srcId="{946D4D59-B93E-4CA5-8222-238D25B50309}" destId="{E6B607F5-92C3-4D56-A39D-2A2838B52A91}" srcOrd="1" destOrd="0" parTransId="{2856C14D-4FB3-4919-B072-64CE21A905E9}" sibTransId="{454D036C-9BAD-4962-BDD9-B27D801E55AE}"/>
    <dgm:cxn modelId="{014D7352-14AD-4ACE-B571-BA9F7D95E2D8}" type="presParOf" srcId="{AFABD1F4-5E48-48D0-8355-BECC40289185}" destId="{602E1FE3-E00D-4A88-8880-2A879F0A7864}" srcOrd="0" destOrd="0" presId="urn:microsoft.com/office/officeart/2005/8/layout/vList2"/>
    <dgm:cxn modelId="{F5A8416B-31AE-4D76-A740-19742F66DDC1}" type="presParOf" srcId="{AFABD1F4-5E48-48D0-8355-BECC40289185}" destId="{CDDD764E-58A9-4771-BF1E-B89677B6F031}" srcOrd="1" destOrd="0" presId="urn:microsoft.com/office/officeart/2005/8/layout/vList2"/>
    <dgm:cxn modelId="{8CC8D965-B63F-4E77-B745-5A9E433E5893}" type="presParOf" srcId="{AFABD1F4-5E48-48D0-8355-BECC40289185}" destId="{931E8AE6-5DB3-425E-AC23-A45141342F52}" srcOrd="2" destOrd="0" presId="urn:microsoft.com/office/officeart/2005/8/layout/vList2"/>
    <dgm:cxn modelId="{607FED41-2189-48E0-94C2-24DD02F57E38}" type="presParOf" srcId="{AFABD1F4-5E48-48D0-8355-BECC40289185}" destId="{98125369-7406-494C-8E37-D4320C0D484B}" srcOrd="3" destOrd="0" presId="urn:microsoft.com/office/officeart/2005/8/layout/vList2"/>
    <dgm:cxn modelId="{EBAF4A19-C65F-4475-ACFB-D6F3A9B109C9}" type="presParOf" srcId="{AFABD1F4-5E48-48D0-8355-BECC40289185}" destId="{2662DB91-DA64-4348-9578-75A7F72D8B3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1ACD26-B176-4ED1-8787-9777AE3BF8A5}"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D01B12B2-9AD4-4BD0-8A00-82B502E5CBAE}">
      <dgm:prSet/>
      <dgm:spPr/>
      <dgm:t>
        <a:bodyPr/>
        <a:lstStyle/>
        <a:p>
          <a:r>
            <a:rPr lang="en-US"/>
            <a:t>Access</a:t>
          </a:r>
        </a:p>
      </dgm:t>
    </dgm:pt>
    <dgm:pt modelId="{5E9804B6-E489-4EA9-B003-C44E7B859A24}" type="parTrans" cxnId="{61C92685-0CAC-49F9-A8AC-8FD31D46F4DD}">
      <dgm:prSet/>
      <dgm:spPr/>
      <dgm:t>
        <a:bodyPr/>
        <a:lstStyle/>
        <a:p>
          <a:endParaRPr lang="en-US"/>
        </a:p>
      </dgm:t>
    </dgm:pt>
    <dgm:pt modelId="{75EDAC21-0894-4BBF-9EA4-1C4D85FB42C2}" type="sibTrans" cxnId="{61C92685-0CAC-49F9-A8AC-8FD31D46F4DD}">
      <dgm:prSet/>
      <dgm:spPr/>
      <dgm:t>
        <a:bodyPr/>
        <a:lstStyle/>
        <a:p>
          <a:endParaRPr lang="en-US"/>
        </a:p>
      </dgm:t>
    </dgm:pt>
    <dgm:pt modelId="{7AD7677E-7241-43E0-9639-4D5D210E3BF1}">
      <dgm:prSet/>
      <dgm:spPr/>
      <dgm:t>
        <a:bodyPr/>
        <a:lstStyle/>
        <a:p>
          <a:r>
            <a:rPr lang="en-US"/>
            <a:t>You can access all seven editions in all counties.</a:t>
          </a:r>
        </a:p>
      </dgm:t>
    </dgm:pt>
    <dgm:pt modelId="{96DE485B-92C4-460C-9EA5-59CD01ECC2C2}" type="parTrans" cxnId="{76EB44EE-6199-437D-9FF8-BFF84FC741AD}">
      <dgm:prSet/>
      <dgm:spPr/>
      <dgm:t>
        <a:bodyPr/>
        <a:lstStyle/>
        <a:p>
          <a:endParaRPr lang="en-US"/>
        </a:p>
      </dgm:t>
    </dgm:pt>
    <dgm:pt modelId="{5A2298D0-632A-4716-9163-25C43D26672F}" type="sibTrans" cxnId="{76EB44EE-6199-437D-9FF8-BFF84FC741AD}">
      <dgm:prSet/>
      <dgm:spPr/>
      <dgm:t>
        <a:bodyPr/>
        <a:lstStyle/>
        <a:p>
          <a:endParaRPr lang="en-US"/>
        </a:p>
      </dgm:t>
    </dgm:pt>
    <dgm:pt modelId="{91849218-3654-4B33-ABC6-17E20BF1A23C}">
      <dgm:prSet/>
      <dgm:spPr/>
      <dgm:t>
        <a:bodyPr/>
        <a:lstStyle/>
        <a:p>
          <a:r>
            <a:rPr lang="en-US"/>
            <a:t>E-Mail</a:t>
          </a:r>
        </a:p>
      </dgm:t>
    </dgm:pt>
    <dgm:pt modelId="{F7CD9D0A-E7FE-45D3-8BFF-A38F31775E4C}" type="parTrans" cxnId="{70717E1C-62AE-4BE9-9161-840035D3892F}">
      <dgm:prSet/>
      <dgm:spPr/>
      <dgm:t>
        <a:bodyPr/>
        <a:lstStyle/>
        <a:p>
          <a:endParaRPr lang="en-US"/>
        </a:p>
      </dgm:t>
    </dgm:pt>
    <dgm:pt modelId="{81B705E6-517A-4B35-819B-7D859E31AC70}" type="sibTrans" cxnId="{70717E1C-62AE-4BE9-9161-840035D3892F}">
      <dgm:prSet/>
      <dgm:spPr/>
      <dgm:t>
        <a:bodyPr/>
        <a:lstStyle/>
        <a:p>
          <a:endParaRPr lang="en-US"/>
        </a:p>
      </dgm:t>
    </dgm:pt>
    <dgm:pt modelId="{3E47CCE2-7548-444A-AEAB-6C0F4A4511CC}">
      <dgm:prSet/>
      <dgm:spPr/>
      <dgm:t>
        <a:bodyPr/>
        <a:lstStyle/>
        <a:p>
          <a:r>
            <a:rPr lang="en-US"/>
            <a:t>E-Mail Articles to your friends or family.</a:t>
          </a:r>
        </a:p>
      </dgm:t>
    </dgm:pt>
    <dgm:pt modelId="{BC82C129-3BFC-409B-916C-64C22ABB21BD}" type="parTrans" cxnId="{AC6414F8-7769-45E1-B8B6-47882F2E17BC}">
      <dgm:prSet/>
      <dgm:spPr/>
      <dgm:t>
        <a:bodyPr/>
        <a:lstStyle/>
        <a:p>
          <a:endParaRPr lang="en-US"/>
        </a:p>
      </dgm:t>
    </dgm:pt>
    <dgm:pt modelId="{2E18109B-4A80-4A7E-8AEB-03796AB31FEC}" type="sibTrans" cxnId="{AC6414F8-7769-45E1-B8B6-47882F2E17BC}">
      <dgm:prSet/>
      <dgm:spPr/>
      <dgm:t>
        <a:bodyPr/>
        <a:lstStyle/>
        <a:p>
          <a:endParaRPr lang="en-US"/>
        </a:p>
      </dgm:t>
    </dgm:pt>
    <dgm:pt modelId="{2FB2BF4B-4635-4364-9F56-438C16DC82CA}">
      <dgm:prSet/>
      <dgm:spPr/>
      <dgm:t>
        <a:bodyPr/>
        <a:lstStyle/>
        <a:p>
          <a:r>
            <a:rPr lang="en-US"/>
            <a:t>Print</a:t>
          </a:r>
        </a:p>
      </dgm:t>
    </dgm:pt>
    <dgm:pt modelId="{FA29EE56-011E-4CAD-A9C4-4BAE54B93C3D}" type="parTrans" cxnId="{D69F0AFA-DCE7-4579-933F-7C60C776CC0C}">
      <dgm:prSet/>
      <dgm:spPr/>
      <dgm:t>
        <a:bodyPr/>
        <a:lstStyle/>
        <a:p>
          <a:endParaRPr lang="en-US"/>
        </a:p>
      </dgm:t>
    </dgm:pt>
    <dgm:pt modelId="{79C9A5E2-2641-4527-B394-3D8A3EFBABA2}" type="sibTrans" cxnId="{D69F0AFA-DCE7-4579-933F-7C60C776CC0C}">
      <dgm:prSet/>
      <dgm:spPr/>
      <dgm:t>
        <a:bodyPr/>
        <a:lstStyle/>
        <a:p>
          <a:endParaRPr lang="en-US"/>
        </a:p>
      </dgm:t>
    </dgm:pt>
    <dgm:pt modelId="{DE237F66-3A07-482E-8E11-6FE06378F5AE}">
      <dgm:prSet/>
      <dgm:spPr/>
      <dgm:t>
        <a:bodyPr/>
        <a:lstStyle/>
        <a:p>
          <a:r>
            <a:rPr lang="en-US"/>
            <a:t>Save or print the articles you want to keep.</a:t>
          </a:r>
        </a:p>
      </dgm:t>
    </dgm:pt>
    <dgm:pt modelId="{D0123A3C-4EB5-42CD-A63C-72A52AC9F4CB}" type="parTrans" cxnId="{980BCEAC-299A-4606-BA97-947AF8429AEF}">
      <dgm:prSet/>
      <dgm:spPr/>
      <dgm:t>
        <a:bodyPr/>
        <a:lstStyle/>
        <a:p>
          <a:endParaRPr lang="en-US"/>
        </a:p>
      </dgm:t>
    </dgm:pt>
    <dgm:pt modelId="{5AA89530-D4C5-4784-B102-BE2327A1A291}" type="sibTrans" cxnId="{980BCEAC-299A-4606-BA97-947AF8429AEF}">
      <dgm:prSet/>
      <dgm:spPr/>
      <dgm:t>
        <a:bodyPr/>
        <a:lstStyle/>
        <a:p>
          <a:endParaRPr lang="en-US"/>
        </a:p>
      </dgm:t>
    </dgm:pt>
    <dgm:pt modelId="{40220EEF-9396-4D54-AE33-D3B442958088}">
      <dgm:prSet/>
      <dgm:spPr/>
      <dgm:t>
        <a:bodyPr/>
        <a:lstStyle/>
        <a:p>
          <a:r>
            <a:rPr lang="en-US"/>
            <a:t>Search</a:t>
          </a:r>
        </a:p>
      </dgm:t>
    </dgm:pt>
    <dgm:pt modelId="{0D810BAE-0DA6-4099-B05A-D778004D91AC}" type="parTrans" cxnId="{2BC1B594-67D0-4C2B-BAC4-6D29F239A0C6}">
      <dgm:prSet/>
      <dgm:spPr/>
      <dgm:t>
        <a:bodyPr/>
        <a:lstStyle/>
        <a:p>
          <a:endParaRPr lang="en-US"/>
        </a:p>
      </dgm:t>
    </dgm:pt>
    <dgm:pt modelId="{C56D9DD0-45B3-4B8F-93B4-910BE4FA276D}" type="sibTrans" cxnId="{2BC1B594-67D0-4C2B-BAC4-6D29F239A0C6}">
      <dgm:prSet/>
      <dgm:spPr/>
      <dgm:t>
        <a:bodyPr/>
        <a:lstStyle/>
        <a:p>
          <a:endParaRPr lang="en-US"/>
        </a:p>
      </dgm:t>
    </dgm:pt>
    <dgm:pt modelId="{EBA89701-E941-429D-899A-87653334B6E2}">
      <dgm:prSet/>
      <dgm:spPr/>
      <dgm:t>
        <a:bodyPr/>
        <a:lstStyle/>
        <a:p>
          <a:r>
            <a:rPr lang="en-US"/>
            <a:t>Search for past articles.</a:t>
          </a:r>
        </a:p>
      </dgm:t>
    </dgm:pt>
    <dgm:pt modelId="{85887F56-73B5-42EA-BF13-2BD1EFEED004}" type="parTrans" cxnId="{590C61D7-FFFB-4992-A2B4-4873574EE70E}">
      <dgm:prSet/>
      <dgm:spPr/>
      <dgm:t>
        <a:bodyPr/>
        <a:lstStyle/>
        <a:p>
          <a:endParaRPr lang="en-US"/>
        </a:p>
      </dgm:t>
    </dgm:pt>
    <dgm:pt modelId="{9ECC72CE-5B58-4128-807E-BA3543355200}" type="sibTrans" cxnId="{590C61D7-FFFB-4992-A2B4-4873574EE70E}">
      <dgm:prSet/>
      <dgm:spPr/>
      <dgm:t>
        <a:bodyPr/>
        <a:lstStyle/>
        <a:p>
          <a:endParaRPr lang="en-US"/>
        </a:p>
      </dgm:t>
    </dgm:pt>
    <dgm:pt modelId="{62A39EDC-42EE-464B-AC6A-440BEA1EF633}">
      <dgm:prSet/>
      <dgm:spPr/>
      <dgm:t>
        <a:bodyPr/>
        <a:lstStyle/>
        <a:p>
          <a:r>
            <a:rPr lang="en-US"/>
            <a:t>E-mail</a:t>
          </a:r>
        </a:p>
      </dgm:t>
    </dgm:pt>
    <dgm:pt modelId="{DA692453-31DB-4119-9F91-0CB1FEE492F0}" type="parTrans" cxnId="{9E159999-2A53-46D0-BC7E-85EF9E1789A2}">
      <dgm:prSet/>
      <dgm:spPr/>
      <dgm:t>
        <a:bodyPr/>
        <a:lstStyle/>
        <a:p>
          <a:endParaRPr lang="en-US"/>
        </a:p>
      </dgm:t>
    </dgm:pt>
    <dgm:pt modelId="{C2CDFDD2-3170-434F-8A4C-B9DF9720B89A}" type="sibTrans" cxnId="{9E159999-2A53-46D0-BC7E-85EF9E1789A2}">
      <dgm:prSet/>
      <dgm:spPr/>
      <dgm:t>
        <a:bodyPr/>
        <a:lstStyle/>
        <a:p>
          <a:endParaRPr lang="en-US"/>
        </a:p>
      </dgm:t>
    </dgm:pt>
    <dgm:pt modelId="{D542ACB9-7E4E-49A4-BC7E-78F1F438C4A1}">
      <dgm:prSet/>
      <dgm:spPr/>
      <dgm:t>
        <a:bodyPr/>
        <a:lstStyle/>
        <a:p>
          <a:r>
            <a:rPr lang="en-US"/>
            <a:t>E-mail notification for research and projects. </a:t>
          </a:r>
        </a:p>
      </dgm:t>
    </dgm:pt>
    <dgm:pt modelId="{11802615-DEDB-46F1-92AE-D9E35F34EADE}" type="parTrans" cxnId="{2967EB68-00F9-4C5A-A256-366B81D29705}">
      <dgm:prSet/>
      <dgm:spPr/>
      <dgm:t>
        <a:bodyPr/>
        <a:lstStyle/>
        <a:p>
          <a:endParaRPr lang="en-US"/>
        </a:p>
      </dgm:t>
    </dgm:pt>
    <dgm:pt modelId="{8AC3A8DA-C12C-40A3-A88A-47D9DBEE2FB3}" type="sibTrans" cxnId="{2967EB68-00F9-4C5A-A256-366B81D29705}">
      <dgm:prSet/>
      <dgm:spPr/>
      <dgm:t>
        <a:bodyPr/>
        <a:lstStyle/>
        <a:p>
          <a:endParaRPr lang="en-US"/>
        </a:p>
      </dgm:t>
    </dgm:pt>
    <dgm:pt modelId="{E42D21AB-6DEF-406C-AF10-1096CA96510B}" type="pres">
      <dgm:prSet presAssocID="{7A1ACD26-B176-4ED1-8787-9777AE3BF8A5}" presName="Name0" presStyleCnt="0">
        <dgm:presLayoutVars>
          <dgm:dir/>
          <dgm:animLvl val="lvl"/>
          <dgm:resizeHandles val="exact"/>
        </dgm:presLayoutVars>
      </dgm:prSet>
      <dgm:spPr/>
    </dgm:pt>
    <dgm:pt modelId="{DC4E6417-D4B8-474E-B799-31D925C3DF2A}" type="pres">
      <dgm:prSet presAssocID="{D01B12B2-9AD4-4BD0-8A00-82B502E5CBAE}" presName="linNode" presStyleCnt="0"/>
      <dgm:spPr/>
    </dgm:pt>
    <dgm:pt modelId="{6B45FF5D-BDAE-40E8-80FE-AAAAE3297A90}" type="pres">
      <dgm:prSet presAssocID="{D01B12B2-9AD4-4BD0-8A00-82B502E5CBAE}" presName="parentText" presStyleLbl="node1" presStyleIdx="0" presStyleCnt="5">
        <dgm:presLayoutVars>
          <dgm:chMax val="1"/>
          <dgm:bulletEnabled val="1"/>
        </dgm:presLayoutVars>
      </dgm:prSet>
      <dgm:spPr/>
    </dgm:pt>
    <dgm:pt modelId="{52394960-DE9C-4626-AB0E-67E0EDC27D58}" type="pres">
      <dgm:prSet presAssocID="{D01B12B2-9AD4-4BD0-8A00-82B502E5CBAE}" presName="descendantText" presStyleLbl="alignAccFollowNode1" presStyleIdx="0" presStyleCnt="5">
        <dgm:presLayoutVars>
          <dgm:bulletEnabled val="1"/>
        </dgm:presLayoutVars>
      </dgm:prSet>
      <dgm:spPr/>
    </dgm:pt>
    <dgm:pt modelId="{49DC3D8A-B61D-4E40-934E-A487618839E9}" type="pres">
      <dgm:prSet presAssocID="{75EDAC21-0894-4BBF-9EA4-1C4D85FB42C2}" presName="sp" presStyleCnt="0"/>
      <dgm:spPr/>
    </dgm:pt>
    <dgm:pt modelId="{E1F65D37-A222-4A96-AA48-7D5D613C1224}" type="pres">
      <dgm:prSet presAssocID="{91849218-3654-4B33-ABC6-17E20BF1A23C}" presName="linNode" presStyleCnt="0"/>
      <dgm:spPr/>
    </dgm:pt>
    <dgm:pt modelId="{7A72C187-5D92-4F5B-A013-3DE526C414C7}" type="pres">
      <dgm:prSet presAssocID="{91849218-3654-4B33-ABC6-17E20BF1A23C}" presName="parentText" presStyleLbl="node1" presStyleIdx="1" presStyleCnt="5">
        <dgm:presLayoutVars>
          <dgm:chMax val="1"/>
          <dgm:bulletEnabled val="1"/>
        </dgm:presLayoutVars>
      </dgm:prSet>
      <dgm:spPr/>
    </dgm:pt>
    <dgm:pt modelId="{3F08C687-5893-411D-AD6E-BCB57CAEF98E}" type="pres">
      <dgm:prSet presAssocID="{91849218-3654-4B33-ABC6-17E20BF1A23C}" presName="descendantText" presStyleLbl="alignAccFollowNode1" presStyleIdx="1" presStyleCnt="5">
        <dgm:presLayoutVars>
          <dgm:bulletEnabled val="1"/>
        </dgm:presLayoutVars>
      </dgm:prSet>
      <dgm:spPr/>
    </dgm:pt>
    <dgm:pt modelId="{43DAD286-8136-4FB2-800E-5A5AD6FB65F3}" type="pres">
      <dgm:prSet presAssocID="{81B705E6-517A-4B35-819B-7D859E31AC70}" presName="sp" presStyleCnt="0"/>
      <dgm:spPr/>
    </dgm:pt>
    <dgm:pt modelId="{AFCAA8EC-54AC-43AD-8F59-102215B3C6CE}" type="pres">
      <dgm:prSet presAssocID="{2FB2BF4B-4635-4364-9F56-438C16DC82CA}" presName="linNode" presStyleCnt="0"/>
      <dgm:spPr/>
    </dgm:pt>
    <dgm:pt modelId="{BD38BF1A-E2D4-4C53-BB05-8CAD8C018CD5}" type="pres">
      <dgm:prSet presAssocID="{2FB2BF4B-4635-4364-9F56-438C16DC82CA}" presName="parentText" presStyleLbl="node1" presStyleIdx="2" presStyleCnt="5">
        <dgm:presLayoutVars>
          <dgm:chMax val="1"/>
          <dgm:bulletEnabled val="1"/>
        </dgm:presLayoutVars>
      </dgm:prSet>
      <dgm:spPr/>
    </dgm:pt>
    <dgm:pt modelId="{781798CE-5CD8-43B6-959B-504D3020A64B}" type="pres">
      <dgm:prSet presAssocID="{2FB2BF4B-4635-4364-9F56-438C16DC82CA}" presName="descendantText" presStyleLbl="alignAccFollowNode1" presStyleIdx="2" presStyleCnt="5">
        <dgm:presLayoutVars>
          <dgm:bulletEnabled val="1"/>
        </dgm:presLayoutVars>
      </dgm:prSet>
      <dgm:spPr/>
    </dgm:pt>
    <dgm:pt modelId="{733E8D37-BDF4-4085-BBC2-4C737A9D3DAC}" type="pres">
      <dgm:prSet presAssocID="{79C9A5E2-2641-4527-B394-3D8A3EFBABA2}" presName="sp" presStyleCnt="0"/>
      <dgm:spPr/>
    </dgm:pt>
    <dgm:pt modelId="{1AF2A874-C897-43F7-A77B-F4C0E199B8CC}" type="pres">
      <dgm:prSet presAssocID="{40220EEF-9396-4D54-AE33-D3B442958088}" presName="linNode" presStyleCnt="0"/>
      <dgm:spPr/>
    </dgm:pt>
    <dgm:pt modelId="{32EB0157-C35B-422B-B514-D3C1F00D260B}" type="pres">
      <dgm:prSet presAssocID="{40220EEF-9396-4D54-AE33-D3B442958088}" presName="parentText" presStyleLbl="node1" presStyleIdx="3" presStyleCnt="5">
        <dgm:presLayoutVars>
          <dgm:chMax val="1"/>
          <dgm:bulletEnabled val="1"/>
        </dgm:presLayoutVars>
      </dgm:prSet>
      <dgm:spPr/>
    </dgm:pt>
    <dgm:pt modelId="{933A1990-2EB3-4D45-870B-842F8292FE2B}" type="pres">
      <dgm:prSet presAssocID="{40220EEF-9396-4D54-AE33-D3B442958088}" presName="descendantText" presStyleLbl="alignAccFollowNode1" presStyleIdx="3" presStyleCnt="5">
        <dgm:presLayoutVars>
          <dgm:bulletEnabled val="1"/>
        </dgm:presLayoutVars>
      </dgm:prSet>
      <dgm:spPr/>
    </dgm:pt>
    <dgm:pt modelId="{337AF641-26EB-4946-AD92-EBBEE758743E}" type="pres">
      <dgm:prSet presAssocID="{C56D9DD0-45B3-4B8F-93B4-910BE4FA276D}" presName="sp" presStyleCnt="0"/>
      <dgm:spPr/>
    </dgm:pt>
    <dgm:pt modelId="{F27868C2-4EB0-4CD1-984C-801DF9B99D79}" type="pres">
      <dgm:prSet presAssocID="{62A39EDC-42EE-464B-AC6A-440BEA1EF633}" presName="linNode" presStyleCnt="0"/>
      <dgm:spPr/>
    </dgm:pt>
    <dgm:pt modelId="{6BD29B69-0A5F-4361-A6EF-0F8BC8EAB0E8}" type="pres">
      <dgm:prSet presAssocID="{62A39EDC-42EE-464B-AC6A-440BEA1EF633}" presName="parentText" presStyleLbl="node1" presStyleIdx="4" presStyleCnt="5">
        <dgm:presLayoutVars>
          <dgm:chMax val="1"/>
          <dgm:bulletEnabled val="1"/>
        </dgm:presLayoutVars>
      </dgm:prSet>
      <dgm:spPr/>
    </dgm:pt>
    <dgm:pt modelId="{B5F13039-B440-407F-B34A-A0E71206FCCB}" type="pres">
      <dgm:prSet presAssocID="{62A39EDC-42EE-464B-AC6A-440BEA1EF633}" presName="descendantText" presStyleLbl="alignAccFollowNode1" presStyleIdx="4" presStyleCnt="5">
        <dgm:presLayoutVars>
          <dgm:bulletEnabled val="1"/>
        </dgm:presLayoutVars>
      </dgm:prSet>
      <dgm:spPr/>
    </dgm:pt>
  </dgm:ptLst>
  <dgm:cxnLst>
    <dgm:cxn modelId="{8182280C-AA2C-4CA7-B665-AC45DF7C61E2}" type="presOf" srcId="{EBA89701-E941-429D-899A-87653334B6E2}" destId="{933A1990-2EB3-4D45-870B-842F8292FE2B}" srcOrd="0" destOrd="0" presId="urn:microsoft.com/office/officeart/2005/8/layout/vList5"/>
    <dgm:cxn modelId="{70717E1C-62AE-4BE9-9161-840035D3892F}" srcId="{7A1ACD26-B176-4ED1-8787-9777AE3BF8A5}" destId="{91849218-3654-4B33-ABC6-17E20BF1A23C}" srcOrd="1" destOrd="0" parTransId="{F7CD9D0A-E7FE-45D3-8BFF-A38F31775E4C}" sibTransId="{81B705E6-517A-4B35-819B-7D859E31AC70}"/>
    <dgm:cxn modelId="{C2709820-2833-416F-93C9-7EC33A797F25}" type="presOf" srcId="{3E47CCE2-7548-444A-AEAB-6C0F4A4511CC}" destId="{3F08C687-5893-411D-AD6E-BCB57CAEF98E}" srcOrd="0" destOrd="0" presId="urn:microsoft.com/office/officeart/2005/8/layout/vList5"/>
    <dgm:cxn modelId="{733C6921-9180-4837-8636-7E78BA855751}" type="presOf" srcId="{62A39EDC-42EE-464B-AC6A-440BEA1EF633}" destId="{6BD29B69-0A5F-4361-A6EF-0F8BC8EAB0E8}" srcOrd="0" destOrd="0" presId="urn:microsoft.com/office/officeart/2005/8/layout/vList5"/>
    <dgm:cxn modelId="{DD008A62-D701-41EB-8EE8-D8BB3A9DE2D5}" type="presOf" srcId="{D542ACB9-7E4E-49A4-BC7E-78F1F438C4A1}" destId="{B5F13039-B440-407F-B34A-A0E71206FCCB}" srcOrd="0" destOrd="0" presId="urn:microsoft.com/office/officeart/2005/8/layout/vList5"/>
    <dgm:cxn modelId="{2967EB68-00F9-4C5A-A256-366B81D29705}" srcId="{62A39EDC-42EE-464B-AC6A-440BEA1EF633}" destId="{D542ACB9-7E4E-49A4-BC7E-78F1F438C4A1}" srcOrd="0" destOrd="0" parTransId="{11802615-DEDB-46F1-92AE-D9E35F34EADE}" sibTransId="{8AC3A8DA-C12C-40A3-A88A-47D9DBEE2FB3}"/>
    <dgm:cxn modelId="{77A7C14C-2F3C-4416-B3E5-C55114C5E106}" type="presOf" srcId="{DE237F66-3A07-482E-8E11-6FE06378F5AE}" destId="{781798CE-5CD8-43B6-959B-504D3020A64B}" srcOrd="0" destOrd="0" presId="urn:microsoft.com/office/officeart/2005/8/layout/vList5"/>
    <dgm:cxn modelId="{61C92685-0CAC-49F9-A8AC-8FD31D46F4DD}" srcId="{7A1ACD26-B176-4ED1-8787-9777AE3BF8A5}" destId="{D01B12B2-9AD4-4BD0-8A00-82B502E5CBAE}" srcOrd="0" destOrd="0" parTransId="{5E9804B6-E489-4EA9-B003-C44E7B859A24}" sibTransId="{75EDAC21-0894-4BBF-9EA4-1C4D85FB42C2}"/>
    <dgm:cxn modelId="{2BC1B594-67D0-4C2B-BAC4-6D29F239A0C6}" srcId="{7A1ACD26-B176-4ED1-8787-9777AE3BF8A5}" destId="{40220EEF-9396-4D54-AE33-D3B442958088}" srcOrd="3" destOrd="0" parTransId="{0D810BAE-0DA6-4099-B05A-D778004D91AC}" sibTransId="{C56D9DD0-45B3-4B8F-93B4-910BE4FA276D}"/>
    <dgm:cxn modelId="{9E159999-2A53-46D0-BC7E-85EF9E1789A2}" srcId="{7A1ACD26-B176-4ED1-8787-9777AE3BF8A5}" destId="{62A39EDC-42EE-464B-AC6A-440BEA1EF633}" srcOrd="4" destOrd="0" parTransId="{DA692453-31DB-4119-9F91-0CB1FEE492F0}" sibTransId="{C2CDFDD2-3170-434F-8A4C-B9DF9720B89A}"/>
    <dgm:cxn modelId="{980BCEAC-299A-4606-BA97-947AF8429AEF}" srcId="{2FB2BF4B-4635-4364-9F56-438C16DC82CA}" destId="{DE237F66-3A07-482E-8E11-6FE06378F5AE}" srcOrd="0" destOrd="0" parTransId="{D0123A3C-4EB5-42CD-A63C-72A52AC9F4CB}" sibTransId="{5AA89530-D4C5-4784-B102-BE2327A1A291}"/>
    <dgm:cxn modelId="{B59F07B5-BA66-4B96-8B71-A38CC629FD01}" type="presOf" srcId="{D01B12B2-9AD4-4BD0-8A00-82B502E5CBAE}" destId="{6B45FF5D-BDAE-40E8-80FE-AAAAE3297A90}" srcOrd="0" destOrd="0" presId="urn:microsoft.com/office/officeart/2005/8/layout/vList5"/>
    <dgm:cxn modelId="{DB03F1B8-5976-433F-9583-660D0BE38EDA}" type="presOf" srcId="{91849218-3654-4B33-ABC6-17E20BF1A23C}" destId="{7A72C187-5D92-4F5B-A013-3DE526C414C7}" srcOrd="0" destOrd="0" presId="urn:microsoft.com/office/officeart/2005/8/layout/vList5"/>
    <dgm:cxn modelId="{590C61D7-FFFB-4992-A2B4-4873574EE70E}" srcId="{40220EEF-9396-4D54-AE33-D3B442958088}" destId="{EBA89701-E941-429D-899A-87653334B6E2}" srcOrd="0" destOrd="0" parTransId="{85887F56-73B5-42EA-BF13-2BD1EFEED004}" sibTransId="{9ECC72CE-5B58-4128-807E-BA3543355200}"/>
    <dgm:cxn modelId="{7F476CE1-3376-4968-BF23-AB5BE0165F70}" type="presOf" srcId="{40220EEF-9396-4D54-AE33-D3B442958088}" destId="{32EB0157-C35B-422B-B514-D3C1F00D260B}" srcOrd="0" destOrd="0" presId="urn:microsoft.com/office/officeart/2005/8/layout/vList5"/>
    <dgm:cxn modelId="{7FAEC1E9-8F0D-4BE9-9A33-DF1A0C32E134}" type="presOf" srcId="{7A1ACD26-B176-4ED1-8787-9777AE3BF8A5}" destId="{E42D21AB-6DEF-406C-AF10-1096CA96510B}" srcOrd="0" destOrd="0" presId="urn:microsoft.com/office/officeart/2005/8/layout/vList5"/>
    <dgm:cxn modelId="{76EB44EE-6199-437D-9FF8-BFF84FC741AD}" srcId="{D01B12B2-9AD4-4BD0-8A00-82B502E5CBAE}" destId="{7AD7677E-7241-43E0-9639-4D5D210E3BF1}" srcOrd="0" destOrd="0" parTransId="{96DE485B-92C4-460C-9EA5-59CD01ECC2C2}" sibTransId="{5A2298D0-632A-4716-9163-25C43D26672F}"/>
    <dgm:cxn modelId="{AC6414F8-7769-45E1-B8B6-47882F2E17BC}" srcId="{91849218-3654-4B33-ABC6-17E20BF1A23C}" destId="{3E47CCE2-7548-444A-AEAB-6C0F4A4511CC}" srcOrd="0" destOrd="0" parTransId="{BC82C129-3BFC-409B-916C-64C22ABB21BD}" sibTransId="{2E18109B-4A80-4A7E-8AEB-03796AB31FEC}"/>
    <dgm:cxn modelId="{9FFA46F8-6780-46CA-B272-3946C0936202}" type="presOf" srcId="{7AD7677E-7241-43E0-9639-4D5D210E3BF1}" destId="{52394960-DE9C-4626-AB0E-67E0EDC27D58}" srcOrd="0" destOrd="0" presId="urn:microsoft.com/office/officeart/2005/8/layout/vList5"/>
    <dgm:cxn modelId="{D69F0AFA-DCE7-4579-933F-7C60C776CC0C}" srcId="{7A1ACD26-B176-4ED1-8787-9777AE3BF8A5}" destId="{2FB2BF4B-4635-4364-9F56-438C16DC82CA}" srcOrd="2" destOrd="0" parTransId="{FA29EE56-011E-4CAD-A9C4-4BAE54B93C3D}" sibTransId="{79C9A5E2-2641-4527-B394-3D8A3EFBABA2}"/>
    <dgm:cxn modelId="{2F47CEFA-9BDA-48C1-B717-A1484AB03A33}" type="presOf" srcId="{2FB2BF4B-4635-4364-9F56-438C16DC82CA}" destId="{BD38BF1A-E2D4-4C53-BB05-8CAD8C018CD5}" srcOrd="0" destOrd="0" presId="urn:microsoft.com/office/officeart/2005/8/layout/vList5"/>
    <dgm:cxn modelId="{EFACF262-79C6-4A89-868F-643FDE3A12FB}" type="presParOf" srcId="{E42D21AB-6DEF-406C-AF10-1096CA96510B}" destId="{DC4E6417-D4B8-474E-B799-31D925C3DF2A}" srcOrd="0" destOrd="0" presId="urn:microsoft.com/office/officeart/2005/8/layout/vList5"/>
    <dgm:cxn modelId="{F7269BDE-B6CC-4DD2-A14A-2A8AFE2C6B17}" type="presParOf" srcId="{DC4E6417-D4B8-474E-B799-31D925C3DF2A}" destId="{6B45FF5D-BDAE-40E8-80FE-AAAAE3297A90}" srcOrd="0" destOrd="0" presId="urn:microsoft.com/office/officeart/2005/8/layout/vList5"/>
    <dgm:cxn modelId="{869A10C6-438C-4076-BCC3-DE3F4E57F8E9}" type="presParOf" srcId="{DC4E6417-D4B8-474E-B799-31D925C3DF2A}" destId="{52394960-DE9C-4626-AB0E-67E0EDC27D58}" srcOrd="1" destOrd="0" presId="urn:microsoft.com/office/officeart/2005/8/layout/vList5"/>
    <dgm:cxn modelId="{41248A29-4CC1-43B5-BC94-44054082F11A}" type="presParOf" srcId="{E42D21AB-6DEF-406C-AF10-1096CA96510B}" destId="{49DC3D8A-B61D-4E40-934E-A487618839E9}" srcOrd="1" destOrd="0" presId="urn:microsoft.com/office/officeart/2005/8/layout/vList5"/>
    <dgm:cxn modelId="{C00EE1E1-F45B-4F24-8FB4-363D7B2214E2}" type="presParOf" srcId="{E42D21AB-6DEF-406C-AF10-1096CA96510B}" destId="{E1F65D37-A222-4A96-AA48-7D5D613C1224}" srcOrd="2" destOrd="0" presId="urn:microsoft.com/office/officeart/2005/8/layout/vList5"/>
    <dgm:cxn modelId="{1279E118-975C-40E5-9B59-092BB0823BF6}" type="presParOf" srcId="{E1F65D37-A222-4A96-AA48-7D5D613C1224}" destId="{7A72C187-5D92-4F5B-A013-3DE526C414C7}" srcOrd="0" destOrd="0" presId="urn:microsoft.com/office/officeart/2005/8/layout/vList5"/>
    <dgm:cxn modelId="{9495C828-1496-4882-B3BD-738944A95CE9}" type="presParOf" srcId="{E1F65D37-A222-4A96-AA48-7D5D613C1224}" destId="{3F08C687-5893-411D-AD6E-BCB57CAEF98E}" srcOrd="1" destOrd="0" presId="urn:microsoft.com/office/officeart/2005/8/layout/vList5"/>
    <dgm:cxn modelId="{F5EE70AB-6A46-479F-A54A-D89DE1B93E69}" type="presParOf" srcId="{E42D21AB-6DEF-406C-AF10-1096CA96510B}" destId="{43DAD286-8136-4FB2-800E-5A5AD6FB65F3}" srcOrd="3" destOrd="0" presId="urn:microsoft.com/office/officeart/2005/8/layout/vList5"/>
    <dgm:cxn modelId="{C3CB5DA8-BF29-4C4C-8F47-EEFBB6EAEF90}" type="presParOf" srcId="{E42D21AB-6DEF-406C-AF10-1096CA96510B}" destId="{AFCAA8EC-54AC-43AD-8F59-102215B3C6CE}" srcOrd="4" destOrd="0" presId="urn:microsoft.com/office/officeart/2005/8/layout/vList5"/>
    <dgm:cxn modelId="{57374E85-AE5F-4F0E-A113-886782B8093B}" type="presParOf" srcId="{AFCAA8EC-54AC-43AD-8F59-102215B3C6CE}" destId="{BD38BF1A-E2D4-4C53-BB05-8CAD8C018CD5}" srcOrd="0" destOrd="0" presId="urn:microsoft.com/office/officeart/2005/8/layout/vList5"/>
    <dgm:cxn modelId="{B03FC405-A11A-49EE-82DC-C7F8B1EAB161}" type="presParOf" srcId="{AFCAA8EC-54AC-43AD-8F59-102215B3C6CE}" destId="{781798CE-5CD8-43B6-959B-504D3020A64B}" srcOrd="1" destOrd="0" presId="urn:microsoft.com/office/officeart/2005/8/layout/vList5"/>
    <dgm:cxn modelId="{5BB6F334-8741-41FE-9681-1CA2C40FF13E}" type="presParOf" srcId="{E42D21AB-6DEF-406C-AF10-1096CA96510B}" destId="{733E8D37-BDF4-4085-BBC2-4C737A9D3DAC}" srcOrd="5" destOrd="0" presId="urn:microsoft.com/office/officeart/2005/8/layout/vList5"/>
    <dgm:cxn modelId="{8BE5FEA4-EE14-4DD2-B032-5A52339B548A}" type="presParOf" srcId="{E42D21AB-6DEF-406C-AF10-1096CA96510B}" destId="{1AF2A874-C897-43F7-A77B-F4C0E199B8CC}" srcOrd="6" destOrd="0" presId="urn:microsoft.com/office/officeart/2005/8/layout/vList5"/>
    <dgm:cxn modelId="{FDF8ACAA-D8B2-4CA4-B8F3-DECD50132B06}" type="presParOf" srcId="{1AF2A874-C897-43F7-A77B-F4C0E199B8CC}" destId="{32EB0157-C35B-422B-B514-D3C1F00D260B}" srcOrd="0" destOrd="0" presId="urn:microsoft.com/office/officeart/2005/8/layout/vList5"/>
    <dgm:cxn modelId="{C2B3899B-43FD-4067-93F8-93812DE25F88}" type="presParOf" srcId="{1AF2A874-C897-43F7-A77B-F4C0E199B8CC}" destId="{933A1990-2EB3-4D45-870B-842F8292FE2B}" srcOrd="1" destOrd="0" presId="urn:microsoft.com/office/officeart/2005/8/layout/vList5"/>
    <dgm:cxn modelId="{F8DCD70B-FF7C-4697-BCBA-135DB5B82503}" type="presParOf" srcId="{E42D21AB-6DEF-406C-AF10-1096CA96510B}" destId="{337AF641-26EB-4946-AD92-EBBEE758743E}" srcOrd="7" destOrd="0" presId="urn:microsoft.com/office/officeart/2005/8/layout/vList5"/>
    <dgm:cxn modelId="{B6C201A3-30DC-44AD-A786-5594E0641F9D}" type="presParOf" srcId="{E42D21AB-6DEF-406C-AF10-1096CA96510B}" destId="{F27868C2-4EB0-4CD1-984C-801DF9B99D79}" srcOrd="8" destOrd="0" presId="urn:microsoft.com/office/officeart/2005/8/layout/vList5"/>
    <dgm:cxn modelId="{1A08142F-0E59-4A75-BAA6-1D97F798EAA5}" type="presParOf" srcId="{F27868C2-4EB0-4CD1-984C-801DF9B99D79}" destId="{6BD29B69-0A5F-4361-A6EF-0F8BC8EAB0E8}" srcOrd="0" destOrd="0" presId="urn:microsoft.com/office/officeart/2005/8/layout/vList5"/>
    <dgm:cxn modelId="{80CDF75F-7FAB-4B9E-BDF0-307706869AEF}" type="presParOf" srcId="{F27868C2-4EB0-4CD1-984C-801DF9B99D79}" destId="{B5F13039-B440-407F-B34A-A0E71206FCC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E1FE3-E00D-4A88-8880-2A879F0A7864}">
      <dsp:nvSpPr>
        <dsp:cNvPr id="0" name=""/>
        <dsp:cNvSpPr/>
      </dsp:nvSpPr>
      <dsp:spPr>
        <a:xfrm>
          <a:off x="0" y="22212"/>
          <a:ext cx="4885203" cy="1904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To </a:t>
          </a:r>
          <a:r>
            <a:rPr lang="en-US" sz="2200" b="1" kern="1200"/>
            <a:t>sign up </a:t>
          </a:r>
          <a:r>
            <a:rPr lang="en-US" sz="2200" kern="1200"/>
            <a:t>for the digital edition of the </a:t>
          </a:r>
          <a:r>
            <a:rPr lang="en-US" sz="2200" i="1" kern="1200"/>
            <a:t>Tampa Bay Times</a:t>
          </a:r>
          <a:r>
            <a:rPr lang="en-US" sz="2200" kern="1200"/>
            <a:t> for your classroom, go to </a:t>
          </a:r>
          <a:r>
            <a:rPr lang="en-US" sz="2200" b="1" kern="1200"/>
            <a:t>tampbay.com/nie</a:t>
          </a:r>
          <a:r>
            <a:rPr lang="en-US" sz="2200" kern="1200"/>
            <a:t>, and click </a:t>
          </a:r>
          <a:r>
            <a:rPr lang="en-US" sz="2200" b="1" kern="1200"/>
            <a:t>Sign up here</a:t>
          </a:r>
          <a:r>
            <a:rPr lang="en-US" sz="2200" kern="1200"/>
            <a:t>. Then fill out the online request form.*</a:t>
          </a:r>
        </a:p>
      </dsp:txBody>
      <dsp:txXfrm>
        <a:off x="92983" y="115195"/>
        <a:ext cx="4699237" cy="1718794"/>
      </dsp:txXfrm>
    </dsp:sp>
    <dsp:sp modelId="{931E8AE6-5DB3-425E-AC23-A45141342F52}">
      <dsp:nvSpPr>
        <dsp:cNvPr id="0" name=""/>
        <dsp:cNvSpPr/>
      </dsp:nvSpPr>
      <dsp:spPr>
        <a:xfrm>
          <a:off x="0" y="1990332"/>
          <a:ext cx="4885203" cy="190476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number of licenses you order should correspond to the number of students who will access the </a:t>
          </a:r>
          <a:r>
            <a:rPr lang="en-US" sz="2200" i="1" kern="1200"/>
            <a:t>Times </a:t>
          </a:r>
          <a:r>
            <a:rPr lang="en-US" sz="2200" kern="1200"/>
            <a:t>at the same time. Usually that is a </a:t>
          </a:r>
          <a:r>
            <a:rPr lang="en-US" sz="2200" b="1" kern="1200"/>
            <a:t>class set</a:t>
          </a:r>
          <a:r>
            <a:rPr lang="en-US" sz="2200" kern="1200"/>
            <a:t>. </a:t>
          </a:r>
        </a:p>
      </dsp:txBody>
      <dsp:txXfrm>
        <a:off x="92983" y="2083315"/>
        <a:ext cx="4699237" cy="1718794"/>
      </dsp:txXfrm>
    </dsp:sp>
    <dsp:sp modelId="{2662DB91-DA64-4348-9578-75A7F72D8B3A}">
      <dsp:nvSpPr>
        <dsp:cNvPr id="0" name=""/>
        <dsp:cNvSpPr/>
      </dsp:nvSpPr>
      <dsp:spPr>
        <a:xfrm>
          <a:off x="0" y="3958453"/>
          <a:ext cx="4885203" cy="19047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i="1" kern="1200"/>
            <a:t>* By placing an order on our website, you agree to also verify the order for our auditing purposes.</a:t>
          </a:r>
          <a:endParaRPr lang="en-US" sz="2200" kern="1200"/>
        </a:p>
      </dsp:txBody>
      <dsp:txXfrm>
        <a:off x="92983" y="4051436"/>
        <a:ext cx="4699237" cy="1718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94960-DE9C-4626-AB0E-67E0EDC27D58}">
      <dsp:nvSpPr>
        <dsp:cNvPr id="0" name=""/>
        <dsp:cNvSpPr/>
      </dsp:nvSpPr>
      <dsp:spPr>
        <a:xfrm rot="5400000">
          <a:off x="3068179" y="-1215431"/>
          <a:ext cx="581860" cy="316151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You can access all seven editions in all counties.</a:t>
          </a:r>
        </a:p>
      </dsp:txBody>
      <dsp:txXfrm rot="-5400000">
        <a:off x="1778352" y="102800"/>
        <a:ext cx="3133110" cy="525052"/>
      </dsp:txXfrm>
    </dsp:sp>
    <dsp:sp modelId="{6B45FF5D-BDAE-40E8-80FE-AAAAE3297A90}">
      <dsp:nvSpPr>
        <dsp:cNvPr id="0" name=""/>
        <dsp:cNvSpPr/>
      </dsp:nvSpPr>
      <dsp:spPr>
        <a:xfrm>
          <a:off x="0" y="1663"/>
          <a:ext cx="1778352" cy="727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Access</a:t>
          </a:r>
        </a:p>
      </dsp:txBody>
      <dsp:txXfrm>
        <a:off x="35505" y="37168"/>
        <a:ext cx="1707342" cy="656315"/>
      </dsp:txXfrm>
    </dsp:sp>
    <dsp:sp modelId="{3F08C687-5893-411D-AD6E-BCB57CAEF98E}">
      <dsp:nvSpPr>
        <dsp:cNvPr id="0" name=""/>
        <dsp:cNvSpPr/>
      </dsp:nvSpPr>
      <dsp:spPr>
        <a:xfrm rot="5400000">
          <a:off x="3068179" y="-451739"/>
          <a:ext cx="581860" cy="316151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E-Mail Articles to your friends or family.</a:t>
          </a:r>
        </a:p>
      </dsp:txBody>
      <dsp:txXfrm rot="-5400000">
        <a:off x="1778352" y="866492"/>
        <a:ext cx="3133110" cy="525052"/>
      </dsp:txXfrm>
    </dsp:sp>
    <dsp:sp modelId="{7A72C187-5D92-4F5B-A013-3DE526C414C7}">
      <dsp:nvSpPr>
        <dsp:cNvPr id="0" name=""/>
        <dsp:cNvSpPr/>
      </dsp:nvSpPr>
      <dsp:spPr>
        <a:xfrm>
          <a:off x="0" y="765355"/>
          <a:ext cx="1778352" cy="727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E-Mail</a:t>
          </a:r>
        </a:p>
      </dsp:txBody>
      <dsp:txXfrm>
        <a:off x="35505" y="800860"/>
        <a:ext cx="1707342" cy="656315"/>
      </dsp:txXfrm>
    </dsp:sp>
    <dsp:sp modelId="{781798CE-5CD8-43B6-959B-504D3020A64B}">
      <dsp:nvSpPr>
        <dsp:cNvPr id="0" name=""/>
        <dsp:cNvSpPr/>
      </dsp:nvSpPr>
      <dsp:spPr>
        <a:xfrm rot="5400000">
          <a:off x="3068179" y="311952"/>
          <a:ext cx="581860" cy="316151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Save or print the articles you want to keep.</a:t>
          </a:r>
        </a:p>
      </dsp:txBody>
      <dsp:txXfrm rot="-5400000">
        <a:off x="1778352" y="1630183"/>
        <a:ext cx="3133110" cy="525052"/>
      </dsp:txXfrm>
    </dsp:sp>
    <dsp:sp modelId="{BD38BF1A-E2D4-4C53-BB05-8CAD8C018CD5}">
      <dsp:nvSpPr>
        <dsp:cNvPr id="0" name=""/>
        <dsp:cNvSpPr/>
      </dsp:nvSpPr>
      <dsp:spPr>
        <a:xfrm>
          <a:off x="0" y="1529046"/>
          <a:ext cx="1778352" cy="727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Print</a:t>
          </a:r>
        </a:p>
      </dsp:txBody>
      <dsp:txXfrm>
        <a:off x="35505" y="1564551"/>
        <a:ext cx="1707342" cy="656315"/>
      </dsp:txXfrm>
    </dsp:sp>
    <dsp:sp modelId="{933A1990-2EB3-4D45-870B-842F8292FE2B}">
      <dsp:nvSpPr>
        <dsp:cNvPr id="0" name=""/>
        <dsp:cNvSpPr/>
      </dsp:nvSpPr>
      <dsp:spPr>
        <a:xfrm rot="5400000">
          <a:off x="3068179" y="1075643"/>
          <a:ext cx="581860" cy="316151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Search for past articles.</a:t>
          </a:r>
        </a:p>
      </dsp:txBody>
      <dsp:txXfrm rot="-5400000">
        <a:off x="1778352" y="2393874"/>
        <a:ext cx="3133110" cy="525052"/>
      </dsp:txXfrm>
    </dsp:sp>
    <dsp:sp modelId="{32EB0157-C35B-422B-B514-D3C1F00D260B}">
      <dsp:nvSpPr>
        <dsp:cNvPr id="0" name=""/>
        <dsp:cNvSpPr/>
      </dsp:nvSpPr>
      <dsp:spPr>
        <a:xfrm>
          <a:off x="0" y="2292738"/>
          <a:ext cx="1778352" cy="727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Search</a:t>
          </a:r>
        </a:p>
      </dsp:txBody>
      <dsp:txXfrm>
        <a:off x="35505" y="2328243"/>
        <a:ext cx="1707342" cy="656315"/>
      </dsp:txXfrm>
    </dsp:sp>
    <dsp:sp modelId="{B5F13039-B440-407F-B34A-A0E71206FCCB}">
      <dsp:nvSpPr>
        <dsp:cNvPr id="0" name=""/>
        <dsp:cNvSpPr/>
      </dsp:nvSpPr>
      <dsp:spPr>
        <a:xfrm rot="5400000">
          <a:off x="3068179" y="1839335"/>
          <a:ext cx="581860" cy="316151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E-mail notification for research and projects. </a:t>
          </a:r>
        </a:p>
      </dsp:txBody>
      <dsp:txXfrm rot="-5400000">
        <a:off x="1778352" y="3157566"/>
        <a:ext cx="3133110" cy="525052"/>
      </dsp:txXfrm>
    </dsp:sp>
    <dsp:sp modelId="{6BD29B69-0A5F-4361-A6EF-0F8BC8EAB0E8}">
      <dsp:nvSpPr>
        <dsp:cNvPr id="0" name=""/>
        <dsp:cNvSpPr/>
      </dsp:nvSpPr>
      <dsp:spPr>
        <a:xfrm>
          <a:off x="0" y="3056430"/>
          <a:ext cx="1778352" cy="727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E-mail</a:t>
          </a:r>
        </a:p>
      </dsp:txBody>
      <dsp:txXfrm>
        <a:off x="35505" y="3091935"/>
        <a:ext cx="1707342" cy="6563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D1D522-8B19-DD41-A92A-50172B7775C5}" type="datetimeFigureOut">
              <a:rPr lang="en-US" smtClean="0"/>
              <a:t>10/4/2021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FBF896-2F7F-AA48-AE52-E2061D997FA4}"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A3D86-E5F1-014B-A82C-0D4703A07727}" type="datetimeFigureOut">
              <a:rPr lang="en-US" smtClean="0"/>
              <a:t>10/4/2021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8E43D5-76B7-B54F-BDD9-95FCEE32DCBF}"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2</a:t>
            </a:fld>
            <a:endParaRPr lang="en-US"/>
          </a:p>
        </p:txBody>
      </p:sp>
    </p:spTree>
    <p:extLst>
      <p:ext uri="{BB962C8B-B14F-4D97-AF65-F5344CB8AC3E}">
        <p14:creationId xmlns:p14="http://schemas.microsoft.com/office/powerpoint/2010/main" val="147288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3</a:t>
            </a:fld>
            <a:endParaRPr lang="en-US"/>
          </a:p>
        </p:txBody>
      </p:sp>
    </p:spTree>
    <p:extLst>
      <p:ext uri="{BB962C8B-B14F-4D97-AF65-F5344CB8AC3E}">
        <p14:creationId xmlns:p14="http://schemas.microsoft.com/office/powerpoint/2010/main" val="39662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5</a:t>
            </a:fld>
            <a:endParaRPr lang="en-US"/>
          </a:p>
        </p:txBody>
      </p:sp>
    </p:spTree>
    <p:extLst>
      <p:ext uri="{BB962C8B-B14F-4D97-AF65-F5344CB8AC3E}">
        <p14:creationId xmlns:p14="http://schemas.microsoft.com/office/powerpoint/2010/main" val="24890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6</a:t>
            </a:fld>
            <a:endParaRPr lang="en-US"/>
          </a:p>
        </p:txBody>
      </p:sp>
    </p:spTree>
    <p:extLst>
      <p:ext uri="{BB962C8B-B14F-4D97-AF65-F5344CB8AC3E}">
        <p14:creationId xmlns:p14="http://schemas.microsoft.com/office/powerpoint/2010/main" val="97389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7</a:t>
            </a:fld>
            <a:endParaRPr lang="en-US"/>
          </a:p>
        </p:txBody>
      </p:sp>
    </p:spTree>
    <p:extLst>
      <p:ext uri="{BB962C8B-B14F-4D97-AF65-F5344CB8AC3E}">
        <p14:creationId xmlns:p14="http://schemas.microsoft.com/office/powerpoint/2010/main" val="344539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154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28</a:t>
            </a:fld>
            <a:endParaRPr lang="en-US"/>
          </a:p>
        </p:txBody>
      </p:sp>
    </p:spTree>
    <p:extLst>
      <p:ext uri="{BB962C8B-B14F-4D97-AF65-F5344CB8AC3E}">
        <p14:creationId xmlns:p14="http://schemas.microsoft.com/office/powerpoint/2010/main" val="2421126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32</a:t>
            </a:fld>
            <a:endParaRPr lang="en-US"/>
          </a:p>
        </p:txBody>
      </p:sp>
    </p:spTree>
    <p:extLst>
      <p:ext uri="{BB962C8B-B14F-4D97-AF65-F5344CB8AC3E}">
        <p14:creationId xmlns:p14="http://schemas.microsoft.com/office/powerpoint/2010/main" val="4201842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33</a:t>
            </a:fld>
            <a:endParaRPr lang="en-US"/>
          </a:p>
        </p:txBody>
      </p:sp>
    </p:spTree>
    <p:extLst>
      <p:ext uri="{BB962C8B-B14F-4D97-AF65-F5344CB8AC3E}">
        <p14:creationId xmlns:p14="http://schemas.microsoft.com/office/powerpoint/2010/main" val="4129798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4F60-65D8-48F7-81E2-6A5105277B3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5DFAA29-7A27-4D9D-91DC-E05CDF6912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8DABF5D-AB53-4268-8DD8-59D4F3202608}"/>
              </a:ext>
            </a:extLst>
          </p:cNvPr>
          <p:cNvSpPr>
            <a:spLocks noGrp="1"/>
          </p:cNvSpPr>
          <p:nvPr>
            <p:ph type="dt" sz="half" idx="10"/>
          </p:nvPr>
        </p:nvSpPr>
        <p:spPr/>
        <p:txBody>
          <a:bodyPr/>
          <a:lstStyle/>
          <a:p>
            <a:fld id="{5CE75CC1-6B3A-554C-82BA-8B76F58F020C}" type="datetimeFigureOut">
              <a:rPr lang="en-US" smtClean="0"/>
              <a:t>10/4/2021</a:t>
            </a:fld>
            <a:endParaRPr lang="en-US"/>
          </a:p>
        </p:txBody>
      </p:sp>
      <p:sp>
        <p:nvSpPr>
          <p:cNvPr id="5" name="Footer Placeholder 4">
            <a:extLst>
              <a:ext uri="{FF2B5EF4-FFF2-40B4-BE49-F238E27FC236}">
                <a16:creationId xmlns:a16="http://schemas.microsoft.com/office/drawing/2014/main" id="{20EA00DE-BED7-4E4C-837A-F45AF8E91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24B24-6609-47FC-B326-60561E7972DE}"/>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93979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F06C-58F1-4B30-9371-ABCEBB975F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213B86-C871-47DD-A916-6B5AFDDE28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F2624-3CB8-4B5B-9802-0AA9FE2558C6}"/>
              </a:ext>
            </a:extLst>
          </p:cNvPr>
          <p:cNvSpPr>
            <a:spLocks noGrp="1"/>
          </p:cNvSpPr>
          <p:nvPr>
            <p:ph type="dt" sz="half" idx="10"/>
          </p:nvPr>
        </p:nvSpPr>
        <p:spPr/>
        <p:txBody>
          <a:bodyPr/>
          <a:lstStyle/>
          <a:p>
            <a:fld id="{5CE75CC1-6B3A-554C-82BA-8B76F58F020C}" type="datetimeFigureOut">
              <a:rPr lang="en-US" smtClean="0"/>
              <a:t>10/4/2021</a:t>
            </a:fld>
            <a:endParaRPr lang="en-US"/>
          </a:p>
        </p:txBody>
      </p:sp>
      <p:sp>
        <p:nvSpPr>
          <p:cNvPr id="5" name="Footer Placeholder 4">
            <a:extLst>
              <a:ext uri="{FF2B5EF4-FFF2-40B4-BE49-F238E27FC236}">
                <a16:creationId xmlns:a16="http://schemas.microsoft.com/office/drawing/2014/main" id="{97D883A0-FA33-48B5-BFA1-B958C0FF2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F6893-F039-4D5B-A782-C9E9525CA1FF}"/>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243363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D54C-903B-4241-9E3C-A0BD574A4F3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349124-2CCB-438C-BE76-215992C6A882}"/>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03A07-F417-43B9-9A28-56481C738A98}"/>
              </a:ext>
            </a:extLst>
          </p:cNvPr>
          <p:cNvSpPr>
            <a:spLocks noGrp="1"/>
          </p:cNvSpPr>
          <p:nvPr>
            <p:ph type="dt" sz="half" idx="10"/>
          </p:nvPr>
        </p:nvSpPr>
        <p:spPr/>
        <p:txBody>
          <a:bodyPr/>
          <a:lstStyle/>
          <a:p>
            <a:fld id="{5CE75CC1-6B3A-554C-82BA-8B76F58F020C}" type="datetimeFigureOut">
              <a:rPr lang="en-US" smtClean="0"/>
              <a:t>10/4/2021</a:t>
            </a:fld>
            <a:endParaRPr lang="en-US"/>
          </a:p>
        </p:txBody>
      </p:sp>
      <p:sp>
        <p:nvSpPr>
          <p:cNvPr id="5" name="Footer Placeholder 4">
            <a:extLst>
              <a:ext uri="{FF2B5EF4-FFF2-40B4-BE49-F238E27FC236}">
                <a16:creationId xmlns:a16="http://schemas.microsoft.com/office/drawing/2014/main" id="{6845F9E2-5150-4A5F-BE2B-D24072E38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5CB92-B89F-4926-8597-D10ABE9CB7D2}"/>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916182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4AC415-0CFF-994C-977D-B5A89CFE1190}" type="datetimeFigureOut">
              <a:rPr lang="en-US" smtClean="0"/>
              <a:pPr/>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532447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4AC415-0CFF-994C-977D-B5A89CFE1190}" type="datetimeFigureOut">
              <a:rPr lang="en-US" smtClean="0"/>
              <a:pPr/>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51636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4AC415-0CFF-994C-977D-B5A89CFE1190}" type="datetimeFigureOut">
              <a:rPr lang="en-US" smtClean="0"/>
              <a:pPr/>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178898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4AC415-0CFF-994C-977D-B5A89CFE1190}" type="datetimeFigureOut">
              <a:rPr lang="en-US" smtClean="0"/>
              <a:pPr/>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063227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AC415-0CFF-994C-977D-B5A89CFE1190}" type="datetimeFigureOut">
              <a:rPr lang="en-US" smtClean="0"/>
              <a:pPr/>
              <a:t>10/4/2021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2634227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4AC415-0CFF-994C-977D-B5A89CFE1190}" type="datetimeFigureOut">
              <a:rPr lang="en-US" smtClean="0"/>
              <a:pPr/>
              <a:t>10/4/2021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2163405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AC415-0CFF-994C-977D-B5A89CFE1190}" type="datetimeFigureOut">
              <a:rPr lang="en-US" smtClean="0"/>
              <a:pPr/>
              <a:t>10/4/2021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426952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4AC415-0CFF-994C-977D-B5A89CFE1190}" type="datetimeFigureOut">
              <a:rPr lang="en-US" smtClean="0"/>
              <a:pPr/>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98220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31E4-407F-48B3-A346-5FB01559B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EEB6F-A368-4E92-91C2-492E8F7275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6A179-21ED-4F81-9500-10DEBF04078F}"/>
              </a:ext>
            </a:extLst>
          </p:cNvPr>
          <p:cNvSpPr>
            <a:spLocks noGrp="1"/>
          </p:cNvSpPr>
          <p:nvPr>
            <p:ph type="dt" sz="half" idx="10"/>
          </p:nvPr>
        </p:nvSpPr>
        <p:spPr/>
        <p:txBody>
          <a:bodyPr/>
          <a:lstStyle/>
          <a:p>
            <a:fld id="{5CE75CC1-6B3A-554C-82BA-8B76F58F020C}" type="datetimeFigureOut">
              <a:rPr lang="en-US" smtClean="0"/>
              <a:t>10/4/2021</a:t>
            </a:fld>
            <a:endParaRPr lang="en-US"/>
          </a:p>
        </p:txBody>
      </p:sp>
      <p:sp>
        <p:nvSpPr>
          <p:cNvPr id="5" name="Footer Placeholder 4">
            <a:extLst>
              <a:ext uri="{FF2B5EF4-FFF2-40B4-BE49-F238E27FC236}">
                <a16:creationId xmlns:a16="http://schemas.microsoft.com/office/drawing/2014/main" id="{B5D43EE5-D7AC-454C-B27F-26384438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F73D-E061-43ED-ABE1-ABA5ABD23C1A}"/>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444372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4AC415-0CFF-994C-977D-B5A89CFE1190}" type="datetimeFigureOut">
              <a:rPr lang="en-US" smtClean="0"/>
              <a:pPr/>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72815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4AC415-0CFF-994C-977D-B5A89CFE1190}" type="datetimeFigureOut">
              <a:rPr lang="en-US" smtClean="0"/>
              <a:pPr/>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78606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4AC415-0CFF-994C-977D-B5A89CFE1190}" type="datetimeFigureOut">
              <a:rPr lang="en-US" smtClean="0"/>
              <a:pPr/>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3649543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F75AA-8ED1-4B5B-98FD-FFC49EA8BC2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F74DA6-3AC4-4682-BF51-CD14103A642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A7599E-AC06-4796-A03B-B31BDC2F7648}"/>
              </a:ext>
            </a:extLst>
          </p:cNvPr>
          <p:cNvSpPr>
            <a:spLocks noGrp="1"/>
          </p:cNvSpPr>
          <p:nvPr>
            <p:ph type="dt" sz="half" idx="10"/>
          </p:nvPr>
        </p:nvSpPr>
        <p:spPr/>
        <p:txBody>
          <a:bodyPr/>
          <a:lstStyle/>
          <a:p>
            <a:fld id="{5CE75CC1-6B3A-554C-82BA-8B76F58F020C}" type="datetimeFigureOut">
              <a:rPr lang="en-US" smtClean="0"/>
              <a:t>10/4/2021</a:t>
            </a:fld>
            <a:endParaRPr lang="en-US"/>
          </a:p>
        </p:txBody>
      </p:sp>
      <p:sp>
        <p:nvSpPr>
          <p:cNvPr id="5" name="Footer Placeholder 4">
            <a:extLst>
              <a:ext uri="{FF2B5EF4-FFF2-40B4-BE49-F238E27FC236}">
                <a16:creationId xmlns:a16="http://schemas.microsoft.com/office/drawing/2014/main" id="{C919BD83-77A4-4EBD-9E8E-96533F0E8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4CB51-D974-477E-8070-8C6105AB00AA}"/>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03686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4736-5451-499B-8A4F-472FB9917C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B1CAC-CA87-4C10-8B97-CA3C54F2E0F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57BE3F-B17B-41D2-92D4-37A7154E2E5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F922B6-5D65-468A-985C-8630F807C6C6}"/>
              </a:ext>
            </a:extLst>
          </p:cNvPr>
          <p:cNvSpPr>
            <a:spLocks noGrp="1"/>
          </p:cNvSpPr>
          <p:nvPr>
            <p:ph type="dt" sz="half" idx="10"/>
          </p:nvPr>
        </p:nvSpPr>
        <p:spPr/>
        <p:txBody>
          <a:bodyPr/>
          <a:lstStyle/>
          <a:p>
            <a:fld id="{5CE75CC1-6B3A-554C-82BA-8B76F58F020C}" type="datetimeFigureOut">
              <a:rPr lang="en-US" smtClean="0"/>
              <a:t>10/4/2021</a:t>
            </a:fld>
            <a:endParaRPr lang="en-US"/>
          </a:p>
        </p:txBody>
      </p:sp>
      <p:sp>
        <p:nvSpPr>
          <p:cNvPr id="6" name="Footer Placeholder 5">
            <a:extLst>
              <a:ext uri="{FF2B5EF4-FFF2-40B4-BE49-F238E27FC236}">
                <a16:creationId xmlns:a16="http://schemas.microsoft.com/office/drawing/2014/main" id="{5DA6B025-29C0-46A8-B731-3B8E337D1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14F56-065D-4E0C-8081-D8AD3F0129E2}"/>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35741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EC06-C68F-4A6A-BAC9-4A33502BFD0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81538C-4FD5-49B4-BA8D-C4FBC8CB9D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D5B592A-11A9-46F2-A824-8E77F3E029D0}"/>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28CE81-704C-4D0A-94B6-4DDD4C7517B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04BEF30-B169-4DF1-BA3D-18E7E717B13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09F5A-AA2A-482B-A23A-D6A5ACE6F3AE}"/>
              </a:ext>
            </a:extLst>
          </p:cNvPr>
          <p:cNvSpPr>
            <a:spLocks noGrp="1"/>
          </p:cNvSpPr>
          <p:nvPr>
            <p:ph type="dt" sz="half" idx="10"/>
          </p:nvPr>
        </p:nvSpPr>
        <p:spPr/>
        <p:txBody>
          <a:bodyPr/>
          <a:lstStyle/>
          <a:p>
            <a:fld id="{5CE75CC1-6B3A-554C-82BA-8B76F58F020C}" type="datetimeFigureOut">
              <a:rPr lang="en-US" smtClean="0"/>
              <a:t>10/4/2021</a:t>
            </a:fld>
            <a:endParaRPr lang="en-US"/>
          </a:p>
        </p:txBody>
      </p:sp>
      <p:sp>
        <p:nvSpPr>
          <p:cNvPr id="8" name="Footer Placeholder 7">
            <a:extLst>
              <a:ext uri="{FF2B5EF4-FFF2-40B4-BE49-F238E27FC236}">
                <a16:creationId xmlns:a16="http://schemas.microsoft.com/office/drawing/2014/main" id="{D213DC84-EDEB-4C0F-AA7E-C1C5665BC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58F17B-777B-451B-A745-295C6F595C37}"/>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829322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A932-5749-416D-81EF-AF6CFD4ED5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C3A00A-8E13-4C66-8C21-97B96D2798D5}"/>
              </a:ext>
            </a:extLst>
          </p:cNvPr>
          <p:cNvSpPr>
            <a:spLocks noGrp="1"/>
          </p:cNvSpPr>
          <p:nvPr>
            <p:ph type="dt" sz="half" idx="10"/>
          </p:nvPr>
        </p:nvSpPr>
        <p:spPr/>
        <p:txBody>
          <a:bodyPr/>
          <a:lstStyle/>
          <a:p>
            <a:fld id="{5CE75CC1-6B3A-554C-82BA-8B76F58F020C}" type="datetimeFigureOut">
              <a:rPr lang="en-US" smtClean="0"/>
              <a:t>10/4/2021</a:t>
            </a:fld>
            <a:endParaRPr lang="en-US"/>
          </a:p>
        </p:txBody>
      </p:sp>
      <p:sp>
        <p:nvSpPr>
          <p:cNvPr id="4" name="Footer Placeholder 3">
            <a:extLst>
              <a:ext uri="{FF2B5EF4-FFF2-40B4-BE49-F238E27FC236}">
                <a16:creationId xmlns:a16="http://schemas.microsoft.com/office/drawing/2014/main" id="{525F17A0-AE92-478A-8F17-7492B39FB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A430D6-AB80-4458-ABA5-6E910B00BE5B}"/>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932577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18A227-2834-4B8B-8AB7-63E13DEDF445}"/>
              </a:ext>
            </a:extLst>
          </p:cNvPr>
          <p:cNvSpPr>
            <a:spLocks noGrp="1"/>
          </p:cNvSpPr>
          <p:nvPr>
            <p:ph type="dt" sz="half" idx="10"/>
          </p:nvPr>
        </p:nvSpPr>
        <p:spPr/>
        <p:txBody>
          <a:bodyPr/>
          <a:lstStyle/>
          <a:p>
            <a:fld id="{5CE75CC1-6B3A-554C-82BA-8B76F58F020C}" type="datetimeFigureOut">
              <a:rPr lang="en-US" smtClean="0"/>
              <a:t>10/4/2021</a:t>
            </a:fld>
            <a:endParaRPr lang="en-US"/>
          </a:p>
        </p:txBody>
      </p:sp>
      <p:sp>
        <p:nvSpPr>
          <p:cNvPr id="3" name="Footer Placeholder 2">
            <a:extLst>
              <a:ext uri="{FF2B5EF4-FFF2-40B4-BE49-F238E27FC236}">
                <a16:creationId xmlns:a16="http://schemas.microsoft.com/office/drawing/2014/main" id="{3DCDCA7B-98EC-42D4-86AD-294AB8E902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D6DAE9-0172-4D33-8094-DE7C00DD8276}"/>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36977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8A03-FA5E-4C87-8AD9-A7F05786F90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D2B4665-9947-4D82-A5A4-B61A0AEADCE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053E4-8648-450C-B140-822B553CAA9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6023186-DD36-4FAA-867A-622D74EF6D11}"/>
              </a:ext>
            </a:extLst>
          </p:cNvPr>
          <p:cNvSpPr>
            <a:spLocks noGrp="1"/>
          </p:cNvSpPr>
          <p:nvPr>
            <p:ph type="dt" sz="half" idx="10"/>
          </p:nvPr>
        </p:nvSpPr>
        <p:spPr/>
        <p:txBody>
          <a:bodyPr/>
          <a:lstStyle/>
          <a:p>
            <a:fld id="{5CE75CC1-6B3A-554C-82BA-8B76F58F020C}" type="datetimeFigureOut">
              <a:rPr lang="en-US" smtClean="0"/>
              <a:t>10/4/2021</a:t>
            </a:fld>
            <a:endParaRPr lang="en-US"/>
          </a:p>
        </p:txBody>
      </p:sp>
      <p:sp>
        <p:nvSpPr>
          <p:cNvPr id="6" name="Footer Placeholder 5">
            <a:extLst>
              <a:ext uri="{FF2B5EF4-FFF2-40B4-BE49-F238E27FC236}">
                <a16:creationId xmlns:a16="http://schemas.microsoft.com/office/drawing/2014/main" id="{78C7575C-EC12-488F-B5A5-E13E1A864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D9BED-E24A-4241-8F31-7656C4F97228}"/>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617464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EACE-8BFD-496A-9FA0-215DCA41D36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91B533-9287-4918-9074-5C1F4851F53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B4FC53D-B995-4B5D-AB37-AD8B757329C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715E7C4-EF31-4A3C-96CC-CC26BAE8DDBA}"/>
              </a:ext>
            </a:extLst>
          </p:cNvPr>
          <p:cNvSpPr>
            <a:spLocks noGrp="1"/>
          </p:cNvSpPr>
          <p:nvPr>
            <p:ph type="dt" sz="half" idx="10"/>
          </p:nvPr>
        </p:nvSpPr>
        <p:spPr/>
        <p:txBody>
          <a:bodyPr/>
          <a:lstStyle/>
          <a:p>
            <a:fld id="{5CE75CC1-6B3A-554C-82BA-8B76F58F020C}" type="datetimeFigureOut">
              <a:rPr lang="en-US" smtClean="0"/>
              <a:t>10/4/2021</a:t>
            </a:fld>
            <a:endParaRPr lang="en-US"/>
          </a:p>
        </p:txBody>
      </p:sp>
      <p:sp>
        <p:nvSpPr>
          <p:cNvPr id="6" name="Footer Placeholder 5">
            <a:extLst>
              <a:ext uri="{FF2B5EF4-FFF2-40B4-BE49-F238E27FC236}">
                <a16:creationId xmlns:a16="http://schemas.microsoft.com/office/drawing/2014/main" id="{4B281F5F-9715-4316-8D1A-07A89C69B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9837A-22B0-452C-95BC-1A13D159B28B}"/>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686689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AA3B9-8D9A-426A-9D9A-71B454DDD0F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E07440-39B3-4A5A-BFF1-251239394D1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AD917-5303-4660-811D-E28AEA5BBC9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CE75CC1-6B3A-554C-82BA-8B76F58F020C}" type="datetimeFigureOut">
              <a:rPr lang="en-US" smtClean="0"/>
              <a:t>10/4/2021</a:t>
            </a:fld>
            <a:endParaRPr lang="en-US"/>
          </a:p>
        </p:txBody>
      </p:sp>
      <p:sp>
        <p:nvSpPr>
          <p:cNvPr id="5" name="Footer Placeholder 4">
            <a:extLst>
              <a:ext uri="{FF2B5EF4-FFF2-40B4-BE49-F238E27FC236}">
                <a16:creationId xmlns:a16="http://schemas.microsoft.com/office/drawing/2014/main" id="{56D17471-AD21-43CE-A884-7955650BC71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107224-5B4B-4463-9887-F571EB9AFC6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3C1DE3-3800-D541-97CD-99363D547542}" type="slidenum">
              <a:rPr lang="en-US" smtClean="0"/>
              <a:t>‹#›</a:t>
            </a:fld>
            <a:endParaRPr lang="en-US"/>
          </a:p>
        </p:txBody>
      </p:sp>
    </p:spTree>
    <p:extLst>
      <p:ext uri="{BB962C8B-B14F-4D97-AF65-F5344CB8AC3E}">
        <p14:creationId xmlns:p14="http://schemas.microsoft.com/office/powerpoint/2010/main" val="426914881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F0947-DA5F-8A4E-BBA4-95A87BADF07A}" type="datetimeFigureOut">
              <a:rPr lang="en-US" smtClean="0"/>
              <a:pPr/>
              <a:t>10/4/2021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06559-D0DD-0C42-A571-97112794FAA5}" type="slidenum">
              <a:rPr lang="en-US" smtClean="0"/>
              <a:pPr/>
              <a:t>‹#›</a:t>
            </a:fld>
            <a:endParaRPr lang="en-US" dirty="0"/>
          </a:p>
        </p:txBody>
      </p:sp>
    </p:spTree>
    <p:extLst>
      <p:ext uri="{BB962C8B-B14F-4D97-AF65-F5344CB8AC3E}">
        <p14:creationId xmlns:p14="http://schemas.microsoft.com/office/powerpoint/2010/main" val="346458099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nieonline.com/tbtimes/" TargetMode="Externa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tampabay.com/ni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ieonline.com/tbtimes/"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nieonline.com/tbtimes/resources.cf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tmp"/><Relationship Id="rId5" Type="http://schemas.openxmlformats.org/officeDocument/2006/relationships/image" Target="../media/image32.tmp"/><Relationship Id="rId4" Type="http://schemas.openxmlformats.org/officeDocument/2006/relationships/image" Target="../media/image31.tmp"/></Relationships>
</file>

<file path=ppt/slides/_rels/slide33.xml.rels><?xml version="1.0" encoding="UTF-8" standalone="yes"?>
<Relationships xmlns="http://schemas.openxmlformats.org/package/2006/relationships"><Relationship Id="rId3" Type="http://schemas.openxmlformats.org/officeDocument/2006/relationships/hyperlink" Target="mailto:jpushkin@tampabay.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ordernie@tampabay.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ordernie@tampabay.com"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832" y="2254102"/>
            <a:ext cx="5390707" cy="1552354"/>
          </a:xfrm>
          <a:prstGeom prst="rect">
            <a:avLst/>
          </a:prstGeom>
        </p:spPr>
        <p:txBody>
          <a:bodyPr vert="horz" lIns="91440" tIns="45720" rIns="91440" bIns="45720" rtlCol="0" anchor="b">
            <a:normAutofit fontScale="55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300" b="1" i="0" u="none" strike="noStrike" kern="1200" cap="none" spc="0" normalizeH="0" baseline="0" noProof="0" dirty="0">
              <a:ln>
                <a:noFill/>
              </a:ln>
              <a:solidFill>
                <a:prstClr val="black"/>
              </a:solidFill>
              <a:effectLst/>
              <a:uLnTx/>
              <a:uFillTx/>
              <a:latin typeface="Calibri"/>
              <a:ea typeface="+mn-ea"/>
              <a:cs typeface="+mn-cs"/>
              <a:hlinkClick r:id="rId2"/>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300" b="1" i="0" u="none" strike="noStrike" kern="1200" cap="none" spc="0" normalizeH="0" baseline="0" noProof="0" dirty="0">
              <a:ln>
                <a:noFill/>
              </a:ln>
              <a:solidFill>
                <a:prstClr val="black"/>
              </a:solidFill>
              <a:effectLst/>
              <a:uLnTx/>
              <a:uFillTx/>
              <a:latin typeface="Calibri"/>
              <a:ea typeface="+mn-ea"/>
              <a:cs typeface="+mn-cs"/>
              <a:hlinkClick r:id="rId2"/>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8400" b="1" i="0" u="none" strike="noStrike" kern="1200" cap="none" spc="0" normalizeH="0" baseline="0" noProof="0" dirty="0">
                <a:ln>
                  <a:noFill/>
                </a:ln>
                <a:solidFill>
                  <a:prstClr val="black"/>
                </a:solidFill>
                <a:effectLst/>
                <a:uLnTx/>
                <a:uFillTx/>
                <a:latin typeface="Book Antiqua" panose="02040602050305030304" pitchFamily="18" charset="0"/>
                <a:ea typeface="+mn-ea"/>
                <a:cs typeface="Times New Roman" panose="02020603050405020304" pitchFamily="18" charset="0"/>
                <a:hlinkClick r:id="rId2"/>
              </a:rPr>
              <a:t>Tampabay.com/</a:t>
            </a:r>
            <a:r>
              <a:rPr kumimoji="0" lang="en-US" sz="8400" b="1"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Times New Roman" panose="02020603050405020304" pitchFamily="18" charset="0"/>
                <a:hlinkClick r:id="rId2"/>
              </a:rPr>
              <a:t>nie</a:t>
            </a:r>
            <a:endParaRPr kumimoji="0" lang="en-US" sz="8400" b="1" i="0" u="none" strike="noStrike" kern="1200" cap="none" spc="0" normalizeH="0" baseline="0" noProof="0" dirty="0">
              <a:ln>
                <a:noFill/>
              </a:ln>
              <a:solidFill>
                <a:prstClr val="black"/>
              </a:solidFill>
              <a:effectLst/>
              <a:uLnTx/>
              <a:uFillTx/>
              <a:latin typeface="Book Antiqua" panose="0204060205030503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5"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97332"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224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http://www.tampabay.com/logos/images/images02/tbtimes_nie_logo_cmyk.jpg">
            <a:extLst>
              <a:ext uri="{FF2B5EF4-FFF2-40B4-BE49-F238E27FC236}">
                <a16:creationId xmlns:a16="http://schemas.microsoft.com/office/drawing/2014/main" id="{AF30A5F1-EDEC-467D-A4B3-299F418F7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552" y="643467"/>
            <a:ext cx="2472160" cy="2785533"/>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3319"/>
            <a:ext cx="488765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078" y="4478246"/>
            <a:ext cx="3766621" cy="10571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568A2A4-E2A5-4CA6-85E6-EFF6BBB257DB}"/>
              </a:ext>
            </a:extLst>
          </p:cNvPr>
          <p:cNvPicPr>
            <a:picLocks noGrp="1" noChangeAspect="1"/>
          </p:cNvPicPr>
          <p:nvPr>
            <p:ph idx="1"/>
          </p:nvPr>
        </p:nvPicPr>
        <p:blipFill>
          <a:blip r:embed="rId2"/>
          <a:stretch>
            <a:fillRect/>
          </a:stretch>
        </p:blipFill>
        <p:spPr>
          <a:xfrm>
            <a:off x="1469144" y="457200"/>
            <a:ext cx="6205712" cy="5943600"/>
          </a:xfrm>
          <a:prstGeom prst="rect">
            <a:avLst/>
          </a:prstGeom>
        </p:spPr>
      </p:pic>
    </p:spTree>
    <p:extLst>
      <p:ext uri="{BB962C8B-B14F-4D97-AF65-F5344CB8AC3E}">
        <p14:creationId xmlns:p14="http://schemas.microsoft.com/office/powerpoint/2010/main" val="3093588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1E75B50-B6A5-4D7F-B1DB-9F56CE1F1BD4}"/>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algn="ctr" defTabSz="914400"/>
            <a:r>
              <a:rPr lang="en-US" sz="3500" kern="1200" dirty="0">
                <a:solidFill>
                  <a:srgbClr val="FFFFFF"/>
                </a:solidFill>
                <a:latin typeface="Impact" panose="020B0806030902050204" pitchFamily="34" charset="0"/>
              </a:rPr>
              <a:t>The water cycle</a:t>
            </a:r>
          </a:p>
        </p:txBody>
      </p:sp>
      <p:pic>
        <p:nvPicPr>
          <p:cNvPr id="4" name="Picture 3">
            <a:extLst>
              <a:ext uri="{FF2B5EF4-FFF2-40B4-BE49-F238E27FC236}">
                <a16:creationId xmlns:a16="http://schemas.microsoft.com/office/drawing/2014/main" id="{00C3D0D0-4EF8-4BED-8D55-3B8B21A4DAA0}"/>
              </a:ext>
            </a:extLst>
          </p:cNvPr>
          <p:cNvPicPr>
            <a:picLocks noChangeAspect="1"/>
          </p:cNvPicPr>
          <p:nvPr/>
        </p:nvPicPr>
        <p:blipFill>
          <a:blip r:embed="rId2"/>
          <a:stretch>
            <a:fillRect/>
          </a:stretch>
        </p:blipFill>
        <p:spPr>
          <a:xfrm>
            <a:off x="3160699" y="1272619"/>
            <a:ext cx="5635433" cy="4153473"/>
          </a:xfrm>
          <a:prstGeom prst="rect">
            <a:avLst/>
          </a:prstGeom>
        </p:spPr>
      </p:pic>
    </p:spTree>
    <p:extLst>
      <p:ext uri="{BB962C8B-B14F-4D97-AF65-F5344CB8AC3E}">
        <p14:creationId xmlns:p14="http://schemas.microsoft.com/office/powerpoint/2010/main" val="3970835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F4794034-741D-4403-8D1D-F77855C7F84E}"/>
              </a:ext>
            </a:extLst>
          </p:cNvPr>
          <p:cNvSpPr>
            <a:spLocks noGrp="1"/>
          </p:cNvSpPr>
          <p:nvPr>
            <p:ph type="title"/>
          </p:nvPr>
        </p:nvSpPr>
        <p:spPr>
          <a:xfrm>
            <a:off x="666473" y="4760132"/>
            <a:ext cx="6849145" cy="1777829"/>
          </a:xfrm>
        </p:spPr>
        <p:txBody>
          <a:bodyPr>
            <a:normAutofit/>
          </a:bodyPr>
          <a:lstStyle/>
          <a:p>
            <a:r>
              <a:rPr lang="en-US" sz="3500" dirty="0">
                <a:latin typeface="Impact" panose="020B0806030902050204" pitchFamily="34" charset="0"/>
              </a:rPr>
              <a:t>Protecting the environment</a:t>
            </a:r>
          </a:p>
        </p:txBody>
      </p:sp>
      <p:sp>
        <p:nvSpPr>
          <p:cNvPr id="35" name="Freeform: Shape 34">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9BB0CD50-DE45-4055-B446-E52291DFA11A}"/>
              </a:ext>
            </a:extLst>
          </p:cNvPr>
          <p:cNvPicPr>
            <a:picLocks noChangeAspect="1"/>
          </p:cNvPicPr>
          <p:nvPr/>
        </p:nvPicPr>
        <p:blipFill>
          <a:blip r:embed="rId2"/>
          <a:stretch>
            <a:fillRect/>
          </a:stretch>
        </p:blipFill>
        <p:spPr>
          <a:xfrm>
            <a:off x="482600" y="1253215"/>
            <a:ext cx="8185545" cy="2196579"/>
          </a:xfrm>
          <a:prstGeom prst="rect">
            <a:avLst/>
          </a:prstGeom>
        </p:spPr>
      </p:pic>
    </p:spTree>
    <p:extLst>
      <p:ext uri="{BB962C8B-B14F-4D97-AF65-F5344CB8AC3E}">
        <p14:creationId xmlns:p14="http://schemas.microsoft.com/office/powerpoint/2010/main" val="268791666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2002079-A881-4B35-BC64-24B1A4FC9232}"/>
              </a:ext>
            </a:extLst>
          </p:cNvPr>
          <p:cNvPicPr>
            <a:picLocks noGrp="1" noChangeAspect="1"/>
          </p:cNvPicPr>
          <p:nvPr>
            <p:ph idx="1"/>
          </p:nvPr>
        </p:nvPicPr>
        <p:blipFill>
          <a:blip r:embed="rId2"/>
          <a:stretch>
            <a:fillRect/>
          </a:stretch>
        </p:blipFill>
        <p:spPr>
          <a:xfrm>
            <a:off x="1523283" y="457200"/>
            <a:ext cx="6097433" cy="5943600"/>
          </a:xfrm>
          <a:prstGeom prst="rect">
            <a:avLst/>
          </a:prstGeom>
        </p:spPr>
      </p:pic>
    </p:spTree>
    <p:extLst>
      <p:ext uri="{BB962C8B-B14F-4D97-AF65-F5344CB8AC3E}">
        <p14:creationId xmlns:p14="http://schemas.microsoft.com/office/powerpoint/2010/main" val="386151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49276DC-59D5-49B0-9A02-A2D9C1ED77A3}"/>
              </a:ext>
            </a:extLst>
          </p:cNvPr>
          <p:cNvSpPr>
            <a:spLocks noGrp="1"/>
          </p:cNvSpPr>
          <p:nvPr>
            <p:ph type="title"/>
          </p:nvPr>
        </p:nvSpPr>
        <p:spPr>
          <a:xfrm>
            <a:off x="341300" y="2767106"/>
            <a:ext cx="2314351" cy="3071906"/>
          </a:xfrm>
        </p:spPr>
        <p:txBody>
          <a:bodyPr vert="horz" lIns="91440" tIns="45720" rIns="91440" bIns="45720" rtlCol="0" anchor="t">
            <a:normAutofit/>
          </a:bodyPr>
          <a:lstStyle/>
          <a:p>
            <a:pPr defTabSz="914400"/>
            <a:r>
              <a:rPr lang="en-US" sz="3200" kern="1200" dirty="0">
                <a:solidFill>
                  <a:srgbClr val="FFFFFF"/>
                </a:solidFill>
                <a:latin typeface="Impact" panose="020B0806030902050204" pitchFamily="34" charset="0"/>
              </a:rPr>
              <a:t>Flowing water, watersheds, springs</a:t>
            </a:r>
          </a:p>
        </p:txBody>
      </p:sp>
      <p:pic>
        <p:nvPicPr>
          <p:cNvPr id="5" name="Content Placeholder 4">
            <a:extLst>
              <a:ext uri="{FF2B5EF4-FFF2-40B4-BE49-F238E27FC236}">
                <a16:creationId xmlns:a16="http://schemas.microsoft.com/office/drawing/2014/main" id="{EC88B897-F843-4C07-805F-E502E54C2F49}"/>
              </a:ext>
            </a:extLst>
          </p:cNvPr>
          <p:cNvPicPr>
            <a:picLocks noGrp="1" noChangeAspect="1"/>
          </p:cNvPicPr>
          <p:nvPr>
            <p:ph idx="1"/>
          </p:nvPr>
        </p:nvPicPr>
        <p:blipFill>
          <a:blip r:embed="rId2"/>
          <a:stretch>
            <a:fillRect/>
          </a:stretch>
        </p:blipFill>
        <p:spPr>
          <a:xfrm>
            <a:off x="3040840" y="887924"/>
            <a:ext cx="6008892" cy="4296899"/>
          </a:xfrm>
          <a:prstGeom prst="rect">
            <a:avLst/>
          </a:prstGeom>
        </p:spPr>
      </p:pic>
    </p:spTree>
    <p:extLst>
      <p:ext uri="{BB962C8B-B14F-4D97-AF65-F5344CB8AC3E}">
        <p14:creationId xmlns:p14="http://schemas.microsoft.com/office/powerpoint/2010/main" val="3414870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795" cy="686920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B06B1D69-90CD-4DAE-BC42-93B68AFD2E2D}"/>
              </a:ext>
            </a:extLst>
          </p:cNvPr>
          <p:cNvSpPr>
            <a:spLocks noGrp="1"/>
          </p:cNvSpPr>
          <p:nvPr>
            <p:ph type="title"/>
          </p:nvPr>
        </p:nvSpPr>
        <p:spPr>
          <a:xfrm>
            <a:off x="1033818" y="5199797"/>
            <a:ext cx="7076364" cy="789673"/>
          </a:xfrm>
        </p:spPr>
        <p:txBody>
          <a:bodyPr vert="horz" lIns="91440" tIns="45720" rIns="91440" bIns="45720" rtlCol="0" anchor="ctr">
            <a:normAutofit/>
          </a:bodyPr>
          <a:lstStyle/>
          <a:p>
            <a:pPr algn="ctr" defTabSz="914400"/>
            <a:r>
              <a:rPr lang="en-US" sz="3500" kern="1200" dirty="0">
                <a:solidFill>
                  <a:schemeClr val="bg1"/>
                </a:solidFill>
                <a:latin typeface="Impact" panose="020B0806030902050204" pitchFamily="34" charset="0"/>
              </a:rPr>
              <a:t>Safe drinking water</a:t>
            </a:r>
          </a:p>
        </p:txBody>
      </p:sp>
      <p:sp>
        <p:nvSpPr>
          <p:cNvPr id="33" name="Freeform: Shape 32">
            <a:extLst>
              <a:ext uri="{FF2B5EF4-FFF2-40B4-BE49-F238E27FC236}">
                <a16:creationId xmlns:a16="http://schemas.microsoft.com/office/drawing/2014/main" id="{A7795DFA-888F-47E2-B44E-DE1D3B3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EDDFFCB5-5EF7-4454-AAEA-B1FD6EFF1829}"/>
              </a:ext>
            </a:extLst>
          </p:cNvPr>
          <p:cNvPicPr>
            <a:picLocks noGrp="1" noChangeAspect="1"/>
          </p:cNvPicPr>
          <p:nvPr>
            <p:ph idx="1"/>
          </p:nvPr>
        </p:nvPicPr>
        <p:blipFill>
          <a:blip r:embed="rId2"/>
          <a:stretch>
            <a:fillRect/>
          </a:stretch>
        </p:blipFill>
        <p:spPr>
          <a:xfrm>
            <a:off x="482600" y="1470311"/>
            <a:ext cx="8185545" cy="2177805"/>
          </a:xfrm>
          <a:prstGeom prst="rect">
            <a:avLst/>
          </a:prstGeom>
        </p:spPr>
      </p:pic>
    </p:spTree>
    <p:extLst>
      <p:ext uri="{BB962C8B-B14F-4D97-AF65-F5344CB8AC3E}">
        <p14:creationId xmlns:p14="http://schemas.microsoft.com/office/powerpoint/2010/main" val="3747400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88B357-90C3-4AC1-B2C7-E60A51B8BDFD}"/>
              </a:ext>
            </a:extLst>
          </p:cNvPr>
          <p:cNvSpPr>
            <a:spLocks noGrp="1"/>
          </p:cNvSpPr>
          <p:nvPr>
            <p:ph type="title"/>
          </p:nvPr>
        </p:nvSpPr>
        <p:spPr>
          <a:xfrm>
            <a:off x="524785" y="5490971"/>
            <a:ext cx="5221554" cy="1159200"/>
          </a:xfrm>
        </p:spPr>
        <p:txBody>
          <a:bodyPr vert="horz" lIns="91440" tIns="45720" rIns="91440" bIns="45720" rtlCol="0" anchor="ctr">
            <a:normAutofit/>
          </a:bodyPr>
          <a:lstStyle/>
          <a:p>
            <a:pPr defTabSz="914400"/>
            <a:r>
              <a:rPr lang="en-US" sz="3500" kern="1200" dirty="0">
                <a:solidFill>
                  <a:srgbClr val="FFFFFF"/>
                </a:solidFill>
                <a:latin typeface="Impact" panose="020B0806030902050204" pitchFamily="34" charset="0"/>
              </a:rPr>
              <a:t>Ecosystems</a:t>
            </a:r>
          </a:p>
        </p:txBody>
      </p:sp>
      <p:pic>
        <p:nvPicPr>
          <p:cNvPr id="5" name="Content Placeholder 4">
            <a:extLst>
              <a:ext uri="{FF2B5EF4-FFF2-40B4-BE49-F238E27FC236}">
                <a16:creationId xmlns:a16="http://schemas.microsoft.com/office/drawing/2014/main" id="{BA6F9A8F-D46C-45B4-A39F-0EC6A946D18E}"/>
              </a:ext>
            </a:extLst>
          </p:cNvPr>
          <p:cNvPicPr>
            <a:picLocks noGrp="1" noChangeAspect="1"/>
          </p:cNvPicPr>
          <p:nvPr>
            <p:ph idx="1"/>
          </p:nvPr>
        </p:nvPicPr>
        <p:blipFill>
          <a:blip r:embed="rId2"/>
          <a:stretch>
            <a:fillRect/>
          </a:stretch>
        </p:blipFill>
        <p:spPr>
          <a:xfrm>
            <a:off x="1277758" y="335299"/>
            <a:ext cx="6588483" cy="4739216"/>
          </a:xfrm>
          <a:prstGeom prst="rect">
            <a:avLst/>
          </a:prstGeom>
        </p:spPr>
      </p:pic>
    </p:spTree>
    <p:extLst>
      <p:ext uri="{BB962C8B-B14F-4D97-AF65-F5344CB8AC3E}">
        <p14:creationId xmlns:p14="http://schemas.microsoft.com/office/powerpoint/2010/main" val="70084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795" cy="686920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71B325A-C3AD-4CBA-AB61-7BB7021ADD1E}"/>
              </a:ext>
            </a:extLst>
          </p:cNvPr>
          <p:cNvSpPr>
            <a:spLocks noGrp="1"/>
          </p:cNvSpPr>
          <p:nvPr>
            <p:ph type="title"/>
          </p:nvPr>
        </p:nvSpPr>
        <p:spPr>
          <a:xfrm>
            <a:off x="1033818" y="5199797"/>
            <a:ext cx="7076364" cy="789673"/>
          </a:xfrm>
        </p:spPr>
        <p:txBody>
          <a:bodyPr vert="horz" lIns="91440" tIns="45720" rIns="91440" bIns="45720" rtlCol="0" anchor="ctr">
            <a:normAutofit/>
          </a:bodyPr>
          <a:lstStyle/>
          <a:p>
            <a:pPr algn="ctr" defTabSz="914400"/>
            <a:r>
              <a:rPr lang="en-US" sz="3500" kern="1200" dirty="0">
                <a:solidFill>
                  <a:schemeClr val="bg1"/>
                </a:solidFill>
                <a:latin typeface="Impact" panose="020B0806030902050204" pitchFamily="34" charset="0"/>
              </a:rPr>
              <a:t>Florida water habitats</a:t>
            </a:r>
          </a:p>
        </p:txBody>
      </p:sp>
      <p:sp>
        <p:nvSpPr>
          <p:cNvPr id="33" name="Freeform: Shape 32">
            <a:extLst>
              <a:ext uri="{FF2B5EF4-FFF2-40B4-BE49-F238E27FC236}">
                <a16:creationId xmlns:a16="http://schemas.microsoft.com/office/drawing/2014/main" id="{A7795DFA-888F-47E2-B44E-DE1D3B3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D7D35259-DC76-4419-A2EB-F2EA683065A3}"/>
              </a:ext>
            </a:extLst>
          </p:cNvPr>
          <p:cNvPicPr>
            <a:picLocks noGrp="1" noChangeAspect="1"/>
          </p:cNvPicPr>
          <p:nvPr>
            <p:ph idx="1"/>
          </p:nvPr>
        </p:nvPicPr>
        <p:blipFill>
          <a:blip r:embed="rId2"/>
          <a:stretch>
            <a:fillRect/>
          </a:stretch>
        </p:blipFill>
        <p:spPr>
          <a:xfrm>
            <a:off x="482600" y="1432762"/>
            <a:ext cx="8185545" cy="2252902"/>
          </a:xfrm>
          <a:prstGeom prst="rect">
            <a:avLst/>
          </a:prstGeom>
        </p:spPr>
      </p:pic>
    </p:spTree>
    <p:extLst>
      <p:ext uri="{BB962C8B-B14F-4D97-AF65-F5344CB8AC3E}">
        <p14:creationId xmlns:p14="http://schemas.microsoft.com/office/powerpoint/2010/main" val="321837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E3D9611B-3B86-471D-8F8B-672F944C43D3}"/>
              </a:ext>
            </a:extLst>
          </p:cNvPr>
          <p:cNvSpPr>
            <a:spLocks noGrp="1"/>
          </p:cNvSpPr>
          <p:nvPr>
            <p:ph type="title"/>
          </p:nvPr>
        </p:nvSpPr>
        <p:spPr>
          <a:xfrm>
            <a:off x="524785" y="5490971"/>
            <a:ext cx="5221554" cy="1159200"/>
          </a:xfrm>
        </p:spPr>
        <p:txBody>
          <a:bodyPr vert="horz" lIns="91440" tIns="45720" rIns="91440" bIns="45720" rtlCol="0" anchor="ctr">
            <a:normAutofit/>
          </a:bodyPr>
          <a:lstStyle/>
          <a:p>
            <a:pPr defTabSz="914400"/>
            <a:r>
              <a:rPr lang="en-US" sz="3500" kern="1200" dirty="0">
                <a:solidFill>
                  <a:srgbClr val="FFFFFF"/>
                </a:solidFill>
                <a:latin typeface="Impact" panose="020B0806030902050204" pitchFamily="34" charset="0"/>
              </a:rPr>
              <a:t>Biodiversity</a:t>
            </a:r>
          </a:p>
        </p:txBody>
      </p:sp>
      <p:pic>
        <p:nvPicPr>
          <p:cNvPr id="5" name="Content Placeholder 4">
            <a:extLst>
              <a:ext uri="{FF2B5EF4-FFF2-40B4-BE49-F238E27FC236}">
                <a16:creationId xmlns:a16="http://schemas.microsoft.com/office/drawing/2014/main" id="{854F5E6D-B59B-4A95-B1BF-A6F5F65CAF94}"/>
              </a:ext>
            </a:extLst>
          </p:cNvPr>
          <p:cNvPicPr>
            <a:picLocks noGrp="1" noChangeAspect="1"/>
          </p:cNvPicPr>
          <p:nvPr>
            <p:ph idx="1"/>
          </p:nvPr>
        </p:nvPicPr>
        <p:blipFill>
          <a:blip r:embed="rId2"/>
          <a:stretch>
            <a:fillRect/>
          </a:stretch>
        </p:blipFill>
        <p:spPr>
          <a:xfrm>
            <a:off x="791852" y="390831"/>
            <a:ext cx="7359283" cy="4691543"/>
          </a:xfrm>
          <a:prstGeom prst="rect">
            <a:avLst/>
          </a:prstGeom>
        </p:spPr>
      </p:pic>
    </p:spTree>
    <p:extLst>
      <p:ext uri="{BB962C8B-B14F-4D97-AF65-F5344CB8AC3E}">
        <p14:creationId xmlns:p14="http://schemas.microsoft.com/office/powerpoint/2010/main" val="2061166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169DCD3-09E9-4D1A-A0EE-F00A131FD244}"/>
              </a:ext>
            </a:extLst>
          </p:cNvPr>
          <p:cNvPicPr>
            <a:picLocks noGrp="1" noChangeAspect="1"/>
          </p:cNvPicPr>
          <p:nvPr>
            <p:ph idx="1"/>
          </p:nvPr>
        </p:nvPicPr>
        <p:blipFill>
          <a:blip r:embed="rId2"/>
          <a:stretch>
            <a:fillRect/>
          </a:stretch>
        </p:blipFill>
        <p:spPr>
          <a:xfrm>
            <a:off x="342900" y="1938096"/>
            <a:ext cx="8458200" cy="2981807"/>
          </a:xfrm>
          <a:prstGeom prst="rect">
            <a:avLst/>
          </a:prstGeom>
        </p:spPr>
      </p:pic>
    </p:spTree>
    <p:extLst>
      <p:ext uri="{BB962C8B-B14F-4D97-AF65-F5344CB8AC3E}">
        <p14:creationId xmlns:p14="http://schemas.microsoft.com/office/powerpoint/2010/main" val="581951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extBox 6"/>
          <p:cNvSpPr txBox="1"/>
          <p:nvPr/>
        </p:nvSpPr>
        <p:spPr>
          <a:xfrm>
            <a:off x="4990200" y="1396289"/>
            <a:ext cx="375475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b="1" i="1" kern="1200">
                <a:solidFill>
                  <a:schemeClr val="tx1"/>
                </a:solidFill>
                <a:latin typeface="+mj-lt"/>
                <a:ea typeface="+mj-ea"/>
                <a:cs typeface="+mj-cs"/>
              </a:rPr>
              <a:t>Let me introduce myself …</a:t>
            </a:r>
          </a:p>
          <a:p>
            <a:pPr>
              <a:lnSpc>
                <a:spcPct val="90000"/>
              </a:lnSpc>
              <a:spcBef>
                <a:spcPct val="0"/>
              </a:spcBef>
              <a:spcAft>
                <a:spcPts val="600"/>
              </a:spcAft>
            </a:pPr>
            <a:endParaRPr lang="en-US" sz="2400" i="1" kern="1200">
              <a:solidFill>
                <a:schemeClr val="tx1"/>
              </a:solidFill>
              <a:latin typeface="+mj-lt"/>
              <a:ea typeface="+mj-ea"/>
              <a:cs typeface="+mj-cs"/>
            </a:endParaRPr>
          </a:p>
          <a:p>
            <a:pPr>
              <a:lnSpc>
                <a:spcPct val="90000"/>
              </a:lnSpc>
              <a:spcBef>
                <a:spcPct val="0"/>
              </a:spcBef>
              <a:spcAft>
                <a:spcPts val="600"/>
              </a:spcAft>
            </a:pPr>
            <a:r>
              <a:rPr lang="en-US" sz="2400" b="1" i="1" kern="1200">
                <a:solidFill>
                  <a:schemeClr val="tx1"/>
                </a:solidFill>
                <a:latin typeface="+mj-lt"/>
                <a:ea typeface="+mj-ea"/>
                <a:cs typeface="+mj-cs"/>
              </a:rPr>
              <a:t>jpushkin@tampabay.com</a:t>
            </a:r>
          </a:p>
          <a:p>
            <a:pPr>
              <a:lnSpc>
                <a:spcPct val="90000"/>
              </a:lnSpc>
              <a:spcBef>
                <a:spcPct val="0"/>
              </a:spcBef>
              <a:spcAft>
                <a:spcPts val="600"/>
              </a:spcAft>
            </a:pPr>
            <a:endParaRPr lang="en-US" sz="2400" i="1" kern="1200">
              <a:solidFill>
                <a:schemeClr val="tx1"/>
              </a:solidFill>
              <a:latin typeface="+mj-lt"/>
              <a:ea typeface="+mj-ea"/>
              <a:cs typeface="+mj-cs"/>
            </a:endParaRPr>
          </a:p>
          <a:p>
            <a:pPr>
              <a:lnSpc>
                <a:spcPct val="90000"/>
              </a:lnSpc>
              <a:spcBef>
                <a:spcPct val="0"/>
              </a:spcBef>
              <a:spcAft>
                <a:spcPts val="600"/>
              </a:spcAft>
            </a:pPr>
            <a:endParaRPr lang="en-US" sz="2400" i="1" kern="1200">
              <a:solidFill>
                <a:schemeClr val="tx1"/>
              </a:solidFill>
              <a:latin typeface="+mj-lt"/>
              <a:ea typeface="+mj-ea"/>
              <a:cs typeface="+mj-cs"/>
            </a:endParaRPr>
          </a:p>
          <a:p>
            <a:pPr>
              <a:lnSpc>
                <a:spcPct val="90000"/>
              </a:lnSpc>
              <a:spcBef>
                <a:spcPct val="0"/>
              </a:spcBef>
              <a:spcAft>
                <a:spcPts val="600"/>
              </a:spcAft>
            </a:pPr>
            <a:endParaRPr lang="en-US" sz="2400" i="1" kern="1200">
              <a:solidFill>
                <a:schemeClr val="tx1"/>
              </a:solidFill>
              <a:latin typeface="+mj-lt"/>
              <a:ea typeface="+mj-ea"/>
              <a:cs typeface="+mj-cs"/>
            </a:endParaRPr>
          </a:p>
          <a:p>
            <a:pPr>
              <a:lnSpc>
                <a:spcPct val="90000"/>
              </a:lnSpc>
              <a:spcBef>
                <a:spcPct val="0"/>
              </a:spcBef>
              <a:spcAft>
                <a:spcPts val="600"/>
              </a:spcAft>
            </a:pPr>
            <a:endParaRPr lang="en-US" sz="2400" kern="1200">
              <a:solidFill>
                <a:schemeClr val="tx1"/>
              </a:solidFill>
              <a:latin typeface="+mj-lt"/>
              <a:ea typeface="+mj-ea"/>
              <a:cs typeface="+mj-cs"/>
            </a:endParaRPr>
          </a:p>
        </p:txBody>
      </p:sp>
      <p:sp>
        <p:nvSpPr>
          <p:cNvPr id="19" name="Freeform: Shape 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3F47447-6E8E-42AA-8411-7A7C127AE8C3}"/>
              </a:ext>
            </a:extLst>
          </p:cNvPr>
          <p:cNvPicPr>
            <a:picLocks noChangeAspect="1"/>
          </p:cNvPicPr>
          <p:nvPr/>
        </p:nvPicPr>
        <p:blipFill>
          <a:blip r:embed="rId3"/>
          <a:stretch>
            <a:fillRect/>
          </a:stretch>
        </p:blipFill>
        <p:spPr>
          <a:xfrm>
            <a:off x="273180" y="1156625"/>
            <a:ext cx="3078957" cy="3078957"/>
          </a:xfrm>
          <a:prstGeom prst="rect">
            <a:avLst/>
          </a:prstGeom>
        </p:spPr>
      </p:pic>
      <p:sp>
        <p:nvSpPr>
          <p:cNvPr id="14" name="TextBox 13">
            <a:extLst>
              <a:ext uri="{FF2B5EF4-FFF2-40B4-BE49-F238E27FC236}">
                <a16:creationId xmlns:a16="http://schemas.microsoft.com/office/drawing/2014/main" id="{C9926AD8-EB9C-43D8-894E-FC3D79F24960}"/>
              </a:ext>
            </a:extLst>
          </p:cNvPr>
          <p:cNvSpPr txBox="1"/>
          <p:nvPr/>
        </p:nvSpPr>
        <p:spPr>
          <a:xfrm>
            <a:off x="4993533" y="2393244"/>
            <a:ext cx="3754752" cy="4052712"/>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dirty="0"/>
              <a:t>Jodi Pushkin, manager and curriculum writer Tampa Bay Times Newspaper in Education program since 2005</a:t>
            </a:r>
          </a:p>
          <a:p>
            <a:pPr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Curriculum writer for NIE programs since 2000</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Teacher since 1990</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Currently adjunct professor at Saint Leo University, Hillsborough Community College and Pasco Hernando State College</a:t>
            </a:r>
          </a:p>
        </p:txBody>
      </p:sp>
    </p:spTree>
    <p:extLst>
      <p:ext uri="{BB962C8B-B14F-4D97-AF65-F5344CB8AC3E}">
        <p14:creationId xmlns:p14="http://schemas.microsoft.com/office/powerpoint/2010/main" val="355154853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85D88F8-77B6-428B-AA33-0451E0F71779}"/>
              </a:ext>
            </a:extLst>
          </p:cNvPr>
          <p:cNvPicPr>
            <a:picLocks noGrp="1" noChangeAspect="1"/>
          </p:cNvPicPr>
          <p:nvPr>
            <p:ph idx="1"/>
          </p:nvPr>
        </p:nvPicPr>
        <p:blipFill>
          <a:blip r:embed="rId2"/>
          <a:stretch>
            <a:fillRect/>
          </a:stretch>
        </p:blipFill>
        <p:spPr>
          <a:xfrm>
            <a:off x="573247" y="457200"/>
            <a:ext cx="7997505" cy="5943600"/>
          </a:xfrm>
          <a:prstGeom prst="rect">
            <a:avLst/>
          </a:prstGeom>
        </p:spPr>
      </p:pic>
    </p:spTree>
    <p:extLst>
      <p:ext uri="{BB962C8B-B14F-4D97-AF65-F5344CB8AC3E}">
        <p14:creationId xmlns:p14="http://schemas.microsoft.com/office/powerpoint/2010/main" val="3960054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C1850C5-CD57-4FFF-9DCC-70BA6C6AF69D}"/>
              </a:ext>
            </a:extLst>
          </p:cNvPr>
          <p:cNvPicPr>
            <a:picLocks noGrp="1" noChangeAspect="1"/>
          </p:cNvPicPr>
          <p:nvPr>
            <p:ph idx="1"/>
          </p:nvPr>
        </p:nvPicPr>
        <p:blipFill>
          <a:blip r:embed="rId2"/>
          <a:stretch>
            <a:fillRect/>
          </a:stretch>
        </p:blipFill>
        <p:spPr>
          <a:xfrm>
            <a:off x="342900" y="2464298"/>
            <a:ext cx="8458200" cy="1929404"/>
          </a:xfrm>
          <a:prstGeom prst="rect">
            <a:avLst/>
          </a:prstGeom>
        </p:spPr>
      </p:pic>
    </p:spTree>
    <p:extLst>
      <p:ext uri="{BB962C8B-B14F-4D97-AF65-F5344CB8AC3E}">
        <p14:creationId xmlns:p14="http://schemas.microsoft.com/office/powerpoint/2010/main" val="3512087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0D381A6-D98F-46C0-9231-E2D9368ED38C}"/>
              </a:ext>
            </a:extLst>
          </p:cNvPr>
          <p:cNvPicPr>
            <a:picLocks noGrp="1" noChangeAspect="1"/>
          </p:cNvPicPr>
          <p:nvPr>
            <p:ph idx="1"/>
          </p:nvPr>
        </p:nvPicPr>
        <p:blipFill>
          <a:blip r:embed="rId2"/>
          <a:stretch>
            <a:fillRect/>
          </a:stretch>
        </p:blipFill>
        <p:spPr>
          <a:xfrm>
            <a:off x="1522919" y="457200"/>
            <a:ext cx="6098162" cy="5943600"/>
          </a:xfrm>
          <a:prstGeom prst="rect">
            <a:avLst/>
          </a:prstGeom>
        </p:spPr>
      </p:pic>
    </p:spTree>
    <p:extLst>
      <p:ext uri="{BB962C8B-B14F-4D97-AF65-F5344CB8AC3E}">
        <p14:creationId xmlns:p14="http://schemas.microsoft.com/office/powerpoint/2010/main" val="2187700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D4B8260-44D6-4270-8061-A7F89034F28A}"/>
              </a:ext>
            </a:extLst>
          </p:cNvPr>
          <p:cNvPicPr>
            <a:picLocks noGrp="1" noChangeAspect="1"/>
          </p:cNvPicPr>
          <p:nvPr>
            <p:ph idx="1"/>
          </p:nvPr>
        </p:nvPicPr>
        <p:blipFill>
          <a:blip r:embed="rId2"/>
          <a:stretch>
            <a:fillRect/>
          </a:stretch>
        </p:blipFill>
        <p:spPr>
          <a:xfrm>
            <a:off x="1544911" y="457200"/>
            <a:ext cx="6054178" cy="5943600"/>
          </a:xfrm>
          <a:prstGeom prst="rect">
            <a:avLst/>
          </a:prstGeom>
        </p:spPr>
      </p:pic>
    </p:spTree>
    <p:extLst>
      <p:ext uri="{BB962C8B-B14F-4D97-AF65-F5344CB8AC3E}">
        <p14:creationId xmlns:p14="http://schemas.microsoft.com/office/powerpoint/2010/main" val="138510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DB65429-AF47-45B4-AE08-7340D445486C}"/>
              </a:ext>
            </a:extLst>
          </p:cNvPr>
          <p:cNvPicPr>
            <a:picLocks noGrp="1" noChangeAspect="1"/>
          </p:cNvPicPr>
          <p:nvPr>
            <p:ph idx="1"/>
          </p:nvPr>
        </p:nvPicPr>
        <p:blipFill>
          <a:blip r:embed="rId2"/>
          <a:stretch>
            <a:fillRect/>
          </a:stretch>
        </p:blipFill>
        <p:spPr>
          <a:xfrm>
            <a:off x="1461331" y="457200"/>
            <a:ext cx="6221338" cy="5943600"/>
          </a:xfrm>
          <a:prstGeom prst="rect">
            <a:avLst/>
          </a:prstGeom>
        </p:spPr>
      </p:pic>
    </p:spTree>
    <p:extLst>
      <p:ext uri="{BB962C8B-B14F-4D97-AF65-F5344CB8AC3E}">
        <p14:creationId xmlns:p14="http://schemas.microsoft.com/office/powerpoint/2010/main" val="4073865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80884-02CE-4AA4-90FB-A72333C12C49}"/>
              </a:ext>
            </a:extLst>
          </p:cNvPr>
          <p:cNvSpPr>
            <a:spLocks noGrp="1"/>
          </p:cNvSpPr>
          <p:nvPr>
            <p:ph type="body" idx="1"/>
          </p:nvPr>
        </p:nvSpPr>
        <p:spPr>
          <a:xfrm>
            <a:off x="2582146" y="3816555"/>
            <a:ext cx="3979708" cy="827104"/>
          </a:xfrm>
        </p:spPr>
        <p:txBody>
          <a:bodyPr/>
          <a:lstStyle/>
          <a:p>
            <a:r>
              <a:rPr lang="en-US" sz="3200" b="0" dirty="0">
                <a:latin typeface="Impact" panose="020B0806030902050204" pitchFamily="34" charset="0"/>
              </a:rPr>
              <a:t>Going beyond the text</a:t>
            </a:r>
          </a:p>
          <a:p>
            <a:endParaRPr lang="en-US" dirty="0"/>
          </a:p>
        </p:txBody>
      </p:sp>
      <p:pic>
        <p:nvPicPr>
          <p:cNvPr id="8" name="Content Placeholder 7">
            <a:extLst>
              <a:ext uri="{FF2B5EF4-FFF2-40B4-BE49-F238E27FC236}">
                <a16:creationId xmlns:a16="http://schemas.microsoft.com/office/drawing/2014/main" id="{C90DF4BA-CEB3-41EC-81AE-22FE31725E36}"/>
              </a:ext>
            </a:extLst>
          </p:cNvPr>
          <p:cNvPicPr>
            <a:picLocks noGrp="1" noChangeAspect="1"/>
          </p:cNvPicPr>
          <p:nvPr>
            <p:ph sz="half" idx="2"/>
          </p:nvPr>
        </p:nvPicPr>
        <p:blipFill>
          <a:blip r:embed="rId2"/>
          <a:stretch>
            <a:fillRect/>
          </a:stretch>
        </p:blipFill>
        <p:spPr>
          <a:xfrm>
            <a:off x="1510546" y="164019"/>
            <a:ext cx="6122905" cy="3404337"/>
          </a:xfrm>
        </p:spPr>
      </p:pic>
      <p:pic>
        <p:nvPicPr>
          <p:cNvPr id="10" name="Content Placeholder 9">
            <a:extLst>
              <a:ext uri="{FF2B5EF4-FFF2-40B4-BE49-F238E27FC236}">
                <a16:creationId xmlns:a16="http://schemas.microsoft.com/office/drawing/2014/main" id="{C21FB911-F651-41CB-983A-3938E9F06DFF}"/>
              </a:ext>
            </a:extLst>
          </p:cNvPr>
          <p:cNvPicPr>
            <a:picLocks noGrp="1" noChangeAspect="1"/>
          </p:cNvPicPr>
          <p:nvPr>
            <p:ph sz="quarter" idx="4"/>
          </p:nvPr>
        </p:nvPicPr>
        <p:blipFill>
          <a:blip r:embed="rId3"/>
          <a:stretch>
            <a:fillRect/>
          </a:stretch>
        </p:blipFill>
        <p:spPr>
          <a:xfrm>
            <a:off x="807513" y="4643659"/>
            <a:ext cx="7528973" cy="1856099"/>
          </a:xfrm>
        </p:spPr>
      </p:pic>
    </p:spTree>
    <p:extLst>
      <p:ext uri="{BB962C8B-B14F-4D97-AF65-F5344CB8AC3E}">
        <p14:creationId xmlns:p14="http://schemas.microsoft.com/office/powerpoint/2010/main" val="3247113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b="1">
                <a:solidFill>
                  <a:schemeClr val="accent1"/>
                </a:solidFill>
                <a:latin typeface="Bookman Old Style" panose="02050604050505020204" pitchFamily="18" charset="0"/>
              </a:rPr>
              <a:t>Using the Digital Edition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pPr marL="0" indent="0">
              <a:buNone/>
            </a:pPr>
            <a:r>
              <a:rPr lang="en-US">
                <a:latin typeface="Bookman Old Style" panose="02050604050505020204" pitchFamily="18" charset="0"/>
              </a:rPr>
              <a:t>You and your students can read the </a:t>
            </a:r>
            <a:r>
              <a:rPr lang="en-US" i="1">
                <a:latin typeface="Bookman Old Style" panose="02050604050505020204" pitchFamily="18" charset="0"/>
              </a:rPr>
              <a:t>Tampa Bay Times</a:t>
            </a:r>
            <a:r>
              <a:rPr lang="en-US">
                <a:latin typeface="Bookman Old Style" panose="02050604050505020204" pitchFamily="18" charset="0"/>
              </a:rPr>
              <a:t>, just as it appears in the printed edition, from the convenience of your computer, phone, tablet or electronic reading device.</a:t>
            </a:r>
          </a:p>
          <a:p>
            <a:pPr lvl="1">
              <a:buFont typeface="Wingdings" panose="05000000000000000000" pitchFamily="2" charset="2"/>
              <a:buChar char="v"/>
            </a:pPr>
            <a:r>
              <a:rPr lang="en-US" sz="2100">
                <a:latin typeface="Bookman Old Style" panose="02050604050505020204" pitchFamily="18" charset="0"/>
              </a:rPr>
              <a:t> Classwork</a:t>
            </a:r>
          </a:p>
          <a:p>
            <a:pPr lvl="1">
              <a:buFont typeface="Wingdings" panose="05000000000000000000" pitchFamily="2" charset="2"/>
              <a:buChar char="v"/>
            </a:pPr>
            <a:r>
              <a:rPr lang="en-US" sz="2100">
                <a:latin typeface="Bookman Old Style" panose="02050604050505020204" pitchFamily="18" charset="0"/>
              </a:rPr>
              <a:t> Homework</a:t>
            </a:r>
          </a:p>
          <a:p>
            <a:pPr lvl="1">
              <a:buFont typeface="Wingdings" panose="05000000000000000000" pitchFamily="2" charset="2"/>
              <a:buChar char="v"/>
            </a:pPr>
            <a:r>
              <a:rPr lang="en-US" sz="2100">
                <a:latin typeface="Bookman Old Style" panose="02050604050505020204" pitchFamily="18" charset="0"/>
              </a:rPr>
              <a:t> Research</a:t>
            </a:r>
          </a:p>
          <a:p>
            <a:pPr lvl="1">
              <a:buFont typeface="Wingdings" panose="05000000000000000000" pitchFamily="2" charset="2"/>
              <a:buChar char="v"/>
            </a:pPr>
            <a:r>
              <a:rPr lang="en-US" sz="2100">
                <a:latin typeface="Bookman Old Style" panose="02050604050505020204" pitchFamily="18" charset="0"/>
              </a:rPr>
              <a:t> Writing models</a:t>
            </a:r>
          </a:p>
          <a:p>
            <a:pPr lvl="1">
              <a:buFont typeface="Wingdings" panose="05000000000000000000" pitchFamily="2" charset="2"/>
              <a:buChar char="v"/>
            </a:pPr>
            <a:r>
              <a:rPr lang="en-US" sz="2100">
                <a:latin typeface="Bookman Old Style" panose="02050604050505020204" pitchFamily="18" charset="0"/>
              </a:rPr>
              <a:t> Grammar and math exercises</a:t>
            </a:r>
          </a:p>
        </p:txBody>
      </p:sp>
    </p:spTree>
    <p:extLst>
      <p:ext uri="{BB962C8B-B14F-4D97-AF65-F5344CB8AC3E}">
        <p14:creationId xmlns:p14="http://schemas.microsoft.com/office/powerpoint/2010/main" val="3200564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US" b="1">
                <a:solidFill>
                  <a:srgbClr val="FFFFFF"/>
                </a:solidFill>
                <a:latin typeface="Bookman Old Style" panose="02050604050505020204" pitchFamily="18" charset="0"/>
              </a:rPr>
              <a:t>Digital Edition: Special Features</a:t>
            </a:r>
          </a:p>
        </p:txBody>
      </p:sp>
      <p:sp>
        <p:nvSpPr>
          <p:cNvPr id="3" name="Content Placeholder 2"/>
          <p:cNvSpPr>
            <a:spLocks noGrp="1"/>
          </p:cNvSpPr>
          <p:nvPr>
            <p:ph idx="1"/>
          </p:nvPr>
        </p:nvSpPr>
        <p:spPr>
          <a:xfrm>
            <a:off x="4567930" y="801866"/>
            <a:ext cx="3979563" cy="5230634"/>
          </a:xfrm>
        </p:spPr>
        <p:txBody>
          <a:bodyPr anchor="ctr">
            <a:normAutofit/>
          </a:bodyPr>
          <a:lstStyle/>
          <a:p>
            <a:pPr marL="0" indent="0">
              <a:buNone/>
            </a:pPr>
            <a:endParaRPr lang="en-US">
              <a:solidFill>
                <a:srgbClr val="000000"/>
              </a:solidFill>
              <a:latin typeface="Bookman Old Style" panose="02050604050505020204" pitchFamily="18" charset="0"/>
            </a:endParaRPr>
          </a:p>
          <a:p>
            <a:pPr marL="0" indent="0">
              <a:buNone/>
            </a:pPr>
            <a:endParaRPr lang="en-US">
              <a:solidFill>
                <a:srgbClr val="000000"/>
              </a:solidFill>
              <a:latin typeface="Bookman Old Style" panose="02050604050505020204" pitchFamily="18" charset="0"/>
            </a:endParaRPr>
          </a:p>
          <a:p>
            <a:pPr marL="0" indent="0">
              <a:buNone/>
            </a:pPr>
            <a:r>
              <a:rPr lang="en-US">
                <a:solidFill>
                  <a:srgbClr val="000000"/>
                </a:solidFill>
                <a:latin typeface="Bookman Old Style" panose="02050604050505020204" pitchFamily="18" charset="0"/>
              </a:rPr>
              <a:t>The digital edition can be accessed on any computer or electronic device with Internet access. However, </a:t>
            </a:r>
            <a:r>
              <a:rPr lang="en-US" b="1">
                <a:solidFill>
                  <a:srgbClr val="000000"/>
                </a:solidFill>
                <a:latin typeface="Bookman Old Style" panose="02050604050505020204" pitchFamily="18" charset="0"/>
              </a:rPr>
              <a:t>not all special features are available on the apps</a:t>
            </a:r>
            <a:r>
              <a:rPr lang="en-US">
                <a:solidFill>
                  <a:srgbClr val="000000"/>
                </a:solidFill>
                <a:latin typeface="Bookman Old Style" panose="02050604050505020204" pitchFamily="18" charset="0"/>
              </a:rPr>
              <a:t>. If you would like to use the translation, audio, print and archive features, you will need to log in using a computer.</a:t>
            </a:r>
          </a:p>
          <a:p>
            <a:pPr marL="0" indent="0">
              <a:buNone/>
            </a:pPr>
            <a:endParaRPr lang="en-US">
              <a:solidFill>
                <a:srgbClr val="000000"/>
              </a:solidFill>
              <a:latin typeface="Bookman Old Style" panose="02050604050505020204" pitchFamily="18" charset="0"/>
            </a:endParaRPr>
          </a:p>
        </p:txBody>
      </p:sp>
    </p:spTree>
    <p:extLst>
      <p:ext uri="{BB962C8B-B14F-4D97-AF65-F5344CB8AC3E}">
        <p14:creationId xmlns:p14="http://schemas.microsoft.com/office/powerpoint/2010/main" val="4100524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 name="TextBox 6"/>
          <p:cNvSpPr txBox="1"/>
          <p:nvPr/>
        </p:nvSpPr>
        <p:spPr>
          <a:xfrm>
            <a:off x="480060" y="1137920"/>
            <a:ext cx="4257478" cy="4480560"/>
          </a:xfrm>
          <a:prstGeom prst="rect">
            <a:avLst/>
          </a:prstGeom>
        </p:spPr>
        <p:txBody>
          <a:bodyPr vert="horz" lIns="91440" tIns="45720" rIns="91440" bIns="45720" rtlCol="0" anchor="ctr">
            <a:normAutofit/>
          </a:bodyPr>
          <a:lstStyle/>
          <a:p>
            <a:pPr>
              <a:lnSpc>
                <a:spcPct val="90000"/>
              </a:lnSpc>
              <a:spcAft>
                <a:spcPts val="600"/>
              </a:spcAft>
            </a:pPr>
            <a:r>
              <a:rPr lang="en-US" sz="2400" b="1" i="1" dirty="0"/>
              <a:t>The Electronic Edition</a:t>
            </a:r>
          </a:p>
          <a:p>
            <a:pPr>
              <a:lnSpc>
                <a:spcPct val="90000"/>
              </a:lnSpc>
              <a:spcAft>
                <a:spcPts val="600"/>
              </a:spcAft>
            </a:pPr>
            <a:endParaRPr lang="en-US" sz="1350" dirty="0"/>
          </a:p>
          <a:p>
            <a:pPr>
              <a:lnSpc>
                <a:spcPct val="90000"/>
              </a:lnSpc>
              <a:spcAft>
                <a:spcPts val="600"/>
              </a:spcAft>
            </a:pPr>
            <a:r>
              <a:rPr lang="en-US" dirty="0"/>
              <a:t>Combining the use of print newspapers and technology in the classroom will engage your struggling readers, bored underachievers or IB/advanced students. We encourage you to have your students use the electronic edition at school and home.</a:t>
            </a:r>
          </a:p>
          <a:p>
            <a:pPr indent="-228600">
              <a:lnSpc>
                <a:spcPct val="90000"/>
              </a:lnSpc>
              <a:spcAft>
                <a:spcPts val="600"/>
              </a:spcAft>
              <a:buFont typeface="Arial" panose="020B0604020202020204" pitchFamily="34" charset="0"/>
              <a:buChar char="•"/>
            </a:pPr>
            <a:endParaRPr lang="en-US" dirty="0"/>
          </a:p>
          <a:p>
            <a:pPr marL="800100" lvl="1" indent="-228600">
              <a:lnSpc>
                <a:spcPct val="90000"/>
              </a:lnSpc>
              <a:spcAft>
                <a:spcPts val="600"/>
              </a:spcAft>
              <a:buFont typeface="Arial" panose="020B0604020202020204" pitchFamily="34" charset="0"/>
              <a:buChar char="•"/>
            </a:pPr>
            <a:r>
              <a:rPr lang="en-US" dirty="0"/>
              <a:t>Go to </a:t>
            </a:r>
            <a:r>
              <a:rPr lang="en-US" dirty="0">
                <a:hlinkClick r:id="rId3"/>
              </a:rPr>
              <a:t>www.tampabay.com/nie</a:t>
            </a:r>
            <a:endParaRPr lang="en-US" dirty="0"/>
          </a:p>
          <a:p>
            <a:pPr marL="800100" lvl="1" indent="-228600">
              <a:lnSpc>
                <a:spcPct val="90000"/>
              </a:lnSpc>
              <a:spcAft>
                <a:spcPts val="600"/>
              </a:spcAft>
              <a:buFont typeface="Arial" panose="020B0604020202020204" pitchFamily="34" charset="0"/>
              <a:buChar char="•"/>
            </a:pPr>
            <a:r>
              <a:rPr lang="en-US" dirty="0"/>
              <a:t>Click on Log in here</a:t>
            </a:r>
          </a:p>
          <a:p>
            <a:pPr marL="800100" lvl="1" indent="-228600">
              <a:lnSpc>
                <a:spcPct val="90000"/>
              </a:lnSpc>
              <a:spcAft>
                <a:spcPts val="600"/>
              </a:spcAft>
              <a:buFont typeface="Arial" panose="020B0604020202020204" pitchFamily="34" charset="0"/>
              <a:buChar char="•"/>
            </a:pPr>
            <a:r>
              <a:rPr lang="en-US" dirty="0"/>
              <a:t>Enter class user name</a:t>
            </a:r>
          </a:p>
          <a:p>
            <a:pPr marL="800100" lvl="1" indent="-228600">
              <a:lnSpc>
                <a:spcPct val="90000"/>
              </a:lnSpc>
              <a:spcAft>
                <a:spcPts val="600"/>
              </a:spcAft>
              <a:buFont typeface="Arial" panose="020B0604020202020204" pitchFamily="34" charset="0"/>
              <a:buChar char="•"/>
            </a:pPr>
            <a:r>
              <a:rPr lang="en-US" dirty="0"/>
              <a:t>Enter password (news)</a:t>
            </a:r>
          </a:p>
          <a:p>
            <a:pPr indent="-228600">
              <a:lnSpc>
                <a:spcPct val="90000"/>
              </a:lnSpc>
              <a:spcAft>
                <a:spcPts val="600"/>
              </a:spcAft>
              <a:buFont typeface="Arial" panose="020B0604020202020204" pitchFamily="34" charset="0"/>
              <a:buChar char="•"/>
            </a:pPr>
            <a:endParaRPr lang="en-US" sz="1350" dirty="0"/>
          </a:p>
        </p:txBody>
      </p:sp>
      <p:sp>
        <p:nvSpPr>
          <p:cNvPr id="14" name="Freeform: Shape 13">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7341" y="0"/>
            <a:ext cx="4716660" cy="3359027"/>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cxnSp>
        <p:nvCxnSpPr>
          <p:cNvPr id="16" name="Straight Connector 15">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131570" y="3621417"/>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7460" y="4610687"/>
            <a:ext cx="1411691" cy="14116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20" name="Oval 19">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4940" y="4506726"/>
            <a:ext cx="430807" cy="43080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828612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7271" y="1012004"/>
            <a:ext cx="2562119" cy="4795408"/>
          </a:xfrm>
        </p:spPr>
        <p:txBody>
          <a:bodyPr>
            <a:normAutofit/>
          </a:bodyPr>
          <a:lstStyle/>
          <a:p>
            <a:r>
              <a:rPr lang="en-US" b="1">
                <a:solidFill>
                  <a:srgbClr val="FFFFFF"/>
                </a:solidFill>
                <a:latin typeface="Bookman Old Style" panose="02050604050505020204" pitchFamily="18" charset="0"/>
              </a:rPr>
              <a:t>Step 1</a:t>
            </a:r>
          </a:p>
        </p:txBody>
      </p:sp>
      <p:graphicFrame>
        <p:nvGraphicFramePr>
          <p:cNvPr id="5" name="Content Placeholder 2">
            <a:extLst>
              <a:ext uri="{FF2B5EF4-FFF2-40B4-BE49-F238E27FC236}">
                <a16:creationId xmlns:a16="http://schemas.microsoft.com/office/drawing/2014/main" id="{386D9B31-F0CF-457A-9868-AF2EB55A73A0}"/>
              </a:ext>
            </a:extLst>
          </p:cNvPr>
          <p:cNvGraphicFramePr>
            <a:graphicFrameLocks noGrp="1"/>
          </p:cNvGraphicFramePr>
          <p:nvPr>
            <p:ph idx="1"/>
            <p:extLst>
              <p:ext uri="{D42A27DB-BD31-4B8C-83A1-F6EECF244321}">
                <p14:modId xmlns:p14="http://schemas.microsoft.com/office/powerpoint/2010/main" val="2136699507"/>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1431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4567930" y="553156"/>
            <a:ext cx="3979563" cy="576862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600" i="1" dirty="0">
              <a:solidFill>
                <a:srgbClr val="000000"/>
              </a:solidFill>
            </a:endParaRPr>
          </a:p>
          <a:p>
            <a:pPr indent="-228600">
              <a:lnSpc>
                <a:spcPct val="90000"/>
              </a:lnSpc>
              <a:spcAft>
                <a:spcPts val="600"/>
              </a:spcAft>
              <a:buFont typeface="Arial" panose="020B0604020202020204" pitchFamily="34" charset="0"/>
              <a:buChar char="•"/>
            </a:pPr>
            <a:r>
              <a:rPr lang="en-US" dirty="0">
                <a:solidFill>
                  <a:srgbClr val="000000"/>
                </a:solidFill>
              </a:rPr>
              <a:t>The Tampa Bay Times Newspaper in Education program is a cooperative effort between schools and the </a:t>
            </a:r>
            <a:r>
              <a:rPr lang="en-US" i="1" dirty="0">
                <a:solidFill>
                  <a:srgbClr val="000000"/>
                </a:solidFill>
              </a:rPr>
              <a:t>Times</a:t>
            </a:r>
            <a:r>
              <a:rPr lang="en-US" dirty="0">
                <a:solidFill>
                  <a:srgbClr val="000000"/>
                </a:solidFill>
              </a:rPr>
              <a:t> to promote the use of newspapers in print and electronic form as educational resources. </a:t>
            </a:r>
          </a:p>
          <a:p>
            <a:pPr indent="-228600">
              <a:lnSpc>
                <a:spcPct val="90000"/>
              </a:lnSpc>
              <a:spcAft>
                <a:spcPts val="600"/>
              </a:spcAft>
              <a:buFont typeface="Arial" panose="020B0604020202020204" pitchFamily="34" charset="0"/>
              <a:buChar char="•"/>
            </a:pPr>
            <a:endParaRPr lang="en-US" dirty="0">
              <a:solidFill>
                <a:srgbClr val="000000"/>
              </a:solidFill>
            </a:endParaRPr>
          </a:p>
          <a:p>
            <a:pPr indent="-228600">
              <a:lnSpc>
                <a:spcPct val="90000"/>
              </a:lnSpc>
              <a:spcAft>
                <a:spcPts val="600"/>
              </a:spcAft>
              <a:buFont typeface="Arial" panose="020B0604020202020204" pitchFamily="34" charset="0"/>
              <a:buChar char="•"/>
            </a:pPr>
            <a:r>
              <a:rPr lang="en-US" dirty="0">
                <a:solidFill>
                  <a:srgbClr val="000000"/>
                </a:solidFill>
              </a:rPr>
              <a:t>The </a:t>
            </a:r>
            <a:r>
              <a:rPr lang="en-US" i="1" dirty="0">
                <a:solidFill>
                  <a:srgbClr val="000000"/>
                </a:solidFill>
              </a:rPr>
              <a:t>Times </a:t>
            </a:r>
            <a:r>
              <a:rPr lang="en-US" dirty="0">
                <a:solidFill>
                  <a:srgbClr val="000000"/>
                </a:solidFill>
              </a:rPr>
              <a:t>began its NIE program in the 1970s and we are one of the few newspapers in the nation still providing print copies of the newspapers free of charge to educators (in public, private, alternative and home schools).</a:t>
            </a:r>
          </a:p>
          <a:p>
            <a:pPr marL="342900" indent="-228600">
              <a:lnSpc>
                <a:spcPct val="90000"/>
              </a:lnSpc>
              <a:spcAft>
                <a:spcPts val="600"/>
              </a:spcAft>
              <a:buFont typeface="Arial" panose="020B0604020202020204" pitchFamily="34" charset="0"/>
              <a:buChar char="•"/>
            </a:pPr>
            <a:endParaRPr lang="en-US" dirty="0">
              <a:solidFill>
                <a:srgbClr val="000000"/>
              </a:solidFill>
            </a:endParaRPr>
          </a:p>
          <a:p>
            <a:pPr indent="-228600">
              <a:lnSpc>
                <a:spcPct val="90000"/>
              </a:lnSpc>
              <a:spcAft>
                <a:spcPts val="600"/>
              </a:spcAft>
              <a:buFont typeface="Arial" panose="020B0604020202020204" pitchFamily="34" charset="0"/>
              <a:buChar char="•"/>
            </a:pPr>
            <a:endParaRPr lang="en-US" dirty="0">
              <a:solidFill>
                <a:srgbClr val="000000"/>
              </a:solidFill>
            </a:endParaRPr>
          </a:p>
          <a:p>
            <a:pPr indent="-228600">
              <a:lnSpc>
                <a:spcPct val="90000"/>
              </a:lnSpc>
              <a:spcAft>
                <a:spcPts val="600"/>
              </a:spcAft>
              <a:buFont typeface="Arial" panose="020B0604020202020204" pitchFamily="34" charset="0"/>
              <a:buChar char="•"/>
            </a:pPr>
            <a:r>
              <a:rPr lang="en-US" dirty="0">
                <a:solidFill>
                  <a:srgbClr val="000000"/>
                </a:solidFill>
              </a:rPr>
              <a:t>The goal of NIE is to build future, life-long readers, productive citizens and critical thinkers.</a:t>
            </a:r>
          </a:p>
          <a:p>
            <a:pPr indent="-228600">
              <a:lnSpc>
                <a:spcPct val="90000"/>
              </a:lnSpc>
              <a:spcAft>
                <a:spcPts val="600"/>
              </a:spcAft>
              <a:buFont typeface="Arial" panose="020B0604020202020204" pitchFamily="34" charset="0"/>
              <a:buChar char="•"/>
            </a:pPr>
            <a:endParaRPr lang="en-US" i="1" dirty="0">
              <a:solidFill>
                <a:srgbClr val="000000"/>
              </a:solidFill>
            </a:endParaRPr>
          </a:p>
          <a:p>
            <a:pPr indent="-228600">
              <a:lnSpc>
                <a:spcPct val="90000"/>
              </a:lnSpc>
              <a:spcAft>
                <a:spcPts val="600"/>
              </a:spcAft>
              <a:buFont typeface="Arial" panose="020B0604020202020204" pitchFamily="34" charset="0"/>
              <a:buChar char="•"/>
            </a:pPr>
            <a:endParaRPr lang="en-US" sz="1600" i="1" dirty="0">
              <a:solidFill>
                <a:srgbClr val="000000"/>
              </a:solidFill>
            </a:endParaRPr>
          </a:p>
          <a:p>
            <a:pPr indent="-228600">
              <a:lnSpc>
                <a:spcPct val="90000"/>
              </a:lnSpc>
              <a:spcAft>
                <a:spcPts val="600"/>
              </a:spcAft>
              <a:buFont typeface="Arial" panose="020B0604020202020204" pitchFamily="34" charset="0"/>
              <a:buChar char="•"/>
            </a:pPr>
            <a:endParaRPr lang="en-US" sz="1600" i="1" dirty="0">
              <a:solidFill>
                <a:srgbClr val="000000"/>
              </a:solidFill>
            </a:endParaRPr>
          </a:p>
          <a:p>
            <a:pPr indent="-228600">
              <a:lnSpc>
                <a:spcPct val="90000"/>
              </a:lnSpc>
              <a:spcAft>
                <a:spcPts val="600"/>
              </a:spcAft>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4286945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419" y="826680"/>
            <a:ext cx="7375161" cy="1325563"/>
          </a:xfrm>
        </p:spPr>
        <p:txBody>
          <a:bodyPr>
            <a:normAutofit/>
          </a:bodyPr>
          <a:lstStyle/>
          <a:p>
            <a:pPr algn="ctr"/>
            <a:r>
              <a:rPr lang="en-US" sz="3500" b="1">
                <a:solidFill>
                  <a:srgbClr val="FFFFFF"/>
                </a:solidFill>
                <a:latin typeface="Bookman Old Style" panose="02050604050505020204" pitchFamily="18" charset="0"/>
              </a:rPr>
              <a:t>Accessing the Digital Edition</a:t>
            </a:r>
          </a:p>
        </p:txBody>
      </p:sp>
      <p:sp>
        <p:nvSpPr>
          <p:cNvPr id="3" name="Content Placeholder 2"/>
          <p:cNvSpPr>
            <a:spLocks noGrp="1"/>
          </p:cNvSpPr>
          <p:nvPr>
            <p:ph idx="1"/>
          </p:nvPr>
        </p:nvSpPr>
        <p:spPr>
          <a:xfrm>
            <a:off x="884419" y="3092970"/>
            <a:ext cx="7375161" cy="2693976"/>
          </a:xfrm>
        </p:spPr>
        <p:txBody>
          <a:bodyPr>
            <a:normAutofit/>
          </a:bodyPr>
          <a:lstStyle/>
          <a:p>
            <a:pPr marL="457200" lvl="1" indent="0">
              <a:buNone/>
            </a:pPr>
            <a:endParaRPr lang="en-US" sz="1600" dirty="0">
              <a:solidFill>
                <a:srgbClr val="000000"/>
              </a:solidFill>
              <a:latin typeface="Bookman Old Style" panose="02050604050505020204" pitchFamily="18" charset="0"/>
            </a:endParaRPr>
          </a:p>
          <a:p>
            <a:pPr marL="457200" lvl="1" indent="0">
              <a:buNone/>
            </a:pPr>
            <a:r>
              <a:rPr lang="en-US" sz="1600" b="1" dirty="0">
                <a:solidFill>
                  <a:srgbClr val="000000"/>
                </a:solidFill>
                <a:latin typeface="Bookman Old Style" panose="02050604050505020204" pitchFamily="18" charset="0"/>
              </a:rPr>
              <a:t>Teachers, students, and parents should use the same user name and password:</a:t>
            </a:r>
          </a:p>
          <a:p>
            <a:pPr lvl="2">
              <a:buFont typeface="Wingdings" panose="05000000000000000000" pitchFamily="2" charset="2"/>
              <a:buChar char="Ø"/>
            </a:pPr>
            <a:r>
              <a:rPr lang="en-US" sz="1600" dirty="0">
                <a:solidFill>
                  <a:srgbClr val="000000"/>
                </a:solidFill>
                <a:latin typeface="Bookman Old Style" panose="02050604050505020204" pitchFamily="18" charset="0"/>
              </a:rPr>
              <a:t> Go to </a:t>
            </a:r>
            <a:r>
              <a:rPr lang="en-US" sz="1600" dirty="0">
                <a:solidFill>
                  <a:srgbClr val="000000"/>
                </a:solidFill>
                <a:latin typeface="Bookman Old Style" panose="02050604050505020204" pitchFamily="18" charset="0"/>
                <a:hlinkClick r:id="rId3"/>
              </a:rPr>
              <a:t>tampbay.com/</a:t>
            </a:r>
            <a:r>
              <a:rPr lang="en-US" sz="1600" dirty="0" err="1">
                <a:solidFill>
                  <a:srgbClr val="000000"/>
                </a:solidFill>
                <a:latin typeface="Bookman Old Style" panose="02050604050505020204" pitchFamily="18" charset="0"/>
                <a:hlinkClick r:id="rId3"/>
              </a:rPr>
              <a:t>nie</a:t>
            </a:r>
            <a:endParaRPr lang="en-US" sz="1600" dirty="0">
              <a:solidFill>
                <a:srgbClr val="000000"/>
              </a:solidFill>
              <a:latin typeface="Bookman Old Style" panose="02050604050505020204" pitchFamily="18" charset="0"/>
            </a:endParaRPr>
          </a:p>
          <a:p>
            <a:pPr lvl="2">
              <a:buFont typeface="Wingdings" panose="05000000000000000000" pitchFamily="2" charset="2"/>
              <a:buChar char="Ø"/>
            </a:pPr>
            <a:r>
              <a:rPr lang="en-US" sz="1600" dirty="0">
                <a:solidFill>
                  <a:srgbClr val="000000"/>
                </a:solidFill>
                <a:latin typeface="Bookman Old Style" panose="02050604050505020204" pitchFamily="18" charset="0"/>
              </a:rPr>
              <a:t> Click log in here</a:t>
            </a:r>
          </a:p>
          <a:p>
            <a:pPr lvl="2">
              <a:buFont typeface="Wingdings" panose="05000000000000000000" pitchFamily="2" charset="2"/>
              <a:buChar char="Ø"/>
            </a:pPr>
            <a:r>
              <a:rPr lang="en-US" sz="1600" dirty="0">
                <a:solidFill>
                  <a:srgbClr val="000000"/>
                </a:solidFill>
                <a:latin typeface="Bookman Old Style" panose="02050604050505020204" pitchFamily="18" charset="0"/>
              </a:rPr>
              <a:t> Enter user name</a:t>
            </a:r>
          </a:p>
          <a:p>
            <a:pPr lvl="2">
              <a:buFont typeface="Wingdings" panose="05000000000000000000" pitchFamily="2" charset="2"/>
              <a:buChar char="Ø"/>
            </a:pPr>
            <a:r>
              <a:rPr lang="en-US" sz="1600" dirty="0">
                <a:solidFill>
                  <a:srgbClr val="000000"/>
                </a:solidFill>
                <a:latin typeface="Bookman Old Style" panose="02050604050505020204" pitchFamily="18" charset="0"/>
              </a:rPr>
              <a:t> Enter password</a:t>
            </a:r>
          </a:p>
          <a:p>
            <a:pPr lvl="2">
              <a:buFont typeface="Wingdings" panose="05000000000000000000" pitchFamily="2" charset="2"/>
              <a:buChar char="Ø"/>
            </a:pPr>
            <a:r>
              <a:rPr lang="en-US" sz="1600" dirty="0">
                <a:solidFill>
                  <a:srgbClr val="000000"/>
                </a:solidFill>
                <a:latin typeface="Bookman Old Style" panose="02050604050505020204" pitchFamily="18" charset="0"/>
              </a:rPr>
              <a:t> Select preferred edition</a:t>
            </a:r>
          </a:p>
          <a:p>
            <a:pPr lvl="2">
              <a:buFont typeface="Wingdings" panose="05000000000000000000" pitchFamily="2" charset="2"/>
              <a:buChar char="Ø"/>
            </a:pPr>
            <a:r>
              <a:rPr lang="en-US" sz="1600" dirty="0">
                <a:solidFill>
                  <a:srgbClr val="000000"/>
                </a:solidFill>
                <a:latin typeface="Bookman Old Style" panose="02050604050505020204" pitchFamily="18" charset="0"/>
              </a:rPr>
              <a:t> Click remember me box</a:t>
            </a:r>
          </a:p>
          <a:p>
            <a:pPr lvl="2">
              <a:buFont typeface="Wingdings" panose="05000000000000000000" pitchFamily="2" charset="2"/>
              <a:buChar char="Ø"/>
            </a:pPr>
            <a:r>
              <a:rPr lang="en-US" sz="1600" dirty="0">
                <a:solidFill>
                  <a:srgbClr val="000000"/>
                </a:solidFill>
                <a:latin typeface="Bookman Old Style" panose="02050604050505020204" pitchFamily="18" charset="0"/>
              </a:rPr>
              <a:t> Click Log in</a:t>
            </a:r>
          </a:p>
          <a:p>
            <a:pPr marL="0" indent="0">
              <a:buNone/>
            </a:pPr>
            <a:endParaRPr lang="en-US" sz="1600" b="1" dirty="0">
              <a:solidFill>
                <a:srgbClr val="000000"/>
              </a:solidFill>
              <a:latin typeface="Bookman Old Style" panose="02050604050505020204" pitchFamily="18" charset="0"/>
            </a:endParaRPr>
          </a:p>
        </p:txBody>
      </p:sp>
    </p:spTree>
    <p:extLst>
      <p:ext uri="{BB962C8B-B14F-4D97-AF65-F5344CB8AC3E}">
        <p14:creationId xmlns:p14="http://schemas.microsoft.com/office/powerpoint/2010/main" val="3193429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724072" y="629268"/>
            <a:ext cx="4939868" cy="1286160"/>
          </a:xfrm>
        </p:spPr>
        <p:txBody>
          <a:bodyPr anchor="b">
            <a:normAutofit/>
          </a:bodyPr>
          <a:lstStyle/>
          <a:p>
            <a:r>
              <a:rPr lang="en-US" b="1">
                <a:latin typeface="Bookman Old Style" panose="02050604050505020204" pitchFamily="18" charset="0"/>
              </a:rPr>
              <a:t>Digital edition</a:t>
            </a:r>
            <a:br>
              <a:rPr lang="en-US" b="1">
                <a:latin typeface="Bookman Old Style" panose="02050604050505020204" pitchFamily="18" charset="0"/>
              </a:rPr>
            </a:br>
            <a:r>
              <a:rPr lang="en-US" b="1">
                <a:latin typeface="Bookman Old Style" panose="02050604050505020204" pitchFamily="18" charset="0"/>
              </a:rPr>
              <a:t>Cool features</a:t>
            </a:r>
          </a:p>
        </p:txBody>
      </p:sp>
      <p:pic>
        <p:nvPicPr>
          <p:cNvPr id="4" name="Picture 3"/>
          <p:cNvPicPr>
            <a:picLocks noChangeAspect="1"/>
          </p:cNvPicPr>
          <p:nvPr/>
        </p:nvPicPr>
        <p:blipFill rotWithShape="1">
          <a:blip r:embed="rId2"/>
          <a:srcRect l="26878" r="22428" b="2"/>
          <a:stretch/>
        </p:blipFill>
        <p:spPr>
          <a:xfrm>
            <a:off x="20" y="10"/>
            <a:ext cx="3476673" cy="6857990"/>
          </a:xfrm>
          <a:prstGeom prst="rect">
            <a:avLst/>
          </a:prstGeom>
          <a:effectLst/>
        </p:spPr>
      </p:pic>
      <p:cxnSp>
        <p:nvCxnSpPr>
          <p:cNvPr id="74" name="Straight Connector 7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FFE0B"/>
            </a:solidFill>
          </a:ln>
        </p:spPr>
        <p:style>
          <a:lnRef idx="1">
            <a:schemeClr val="accent1"/>
          </a:lnRef>
          <a:fillRef idx="0">
            <a:schemeClr val="accent1"/>
          </a:fillRef>
          <a:effectRef idx="0">
            <a:schemeClr val="accent1"/>
          </a:effectRef>
          <a:fontRef idx="minor">
            <a:schemeClr val="tx1"/>
          </a:fontRef>
        </p:style>
      </p:cxnSp>
      <p:graphicFrame>
        <p:nvGraphicFramePr>
          <p:cNvPr id="70661" name="Rectangle 3">
            <a:extLst>
              <a:ext uri="{FF2B5EF4-FFF2-40B4-BE49-F238E27FC236}">
                <a16:creationId xmlns:a16="http://schemas.microsoft.com/office/drawing/2014/main" id="{5D3A5043-BCB8-44EE-9F91-52005FDE21A5}"/>
              </a:ext>
            </a:extLst>
          </p:cNvPr>
          <p:cNvGraphicFramePr/>
          <p:nvPr>
            <p:extLst>
              <p:ext uri="{D42A27DB-BD31-4B8C-83A1-F6EECF244321}">
                <p14:modId xmlns:p14="http://schemas.microsoft.com/office/powerpoint/2010/main" val="572560427"/>
              </p:ext>
            </p:extLst>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6">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5653" y="4756638"/>
            <a:ext cx="8354891" cy="930447"/>
          </a:xfrm>
          <a:prstGeom prst="rect">
            <a:avLst/>
          </a:prstGeom>
        </p:spPr>
        <p:txBody>
          <a:bodyPr vert="horz" lIns="91440" tIns="45720" rIns="91440" bIns="45720" rtlCol="0" anchor="b">
            <a:normAutofit fontScale="25000" lnSpcReduction="20000"/>
          </a:bodyPr>
          <a:lstStyle/>
          <a:p>
            <a:pPr algn="ctr">
              <a:lnSpc>
                <a:spcPct val="90000"/>
              </a:lnSpc>
              <a:spcBef>
                <a:spcPct val="0"/>
              </a:spcBef>
              <a:spcAft>
                <a:spcPts val="600"/>
              </a:spcAft>
            </a:pPr>
            <a:r>
              <a:rPr lang="en-US" sz="4700" b="1" i="1" dirty="0">
                <a:solidFill>
                  <a:srgbClr val="FFFFFF"/>
                </a:solidFill>
                <a:latin typeface="+mj-lt"/>
                <a:ea typeface="+mj-ea"/>
                <a:cs typeface="+mj-cs"/>
              </a:rPr>
              <a:t>Resources</a:t>
            </a: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r>
              <a:rPr lang="en-US" sz="12800" b="1" dirty="0">
                <a:solidFill>
                  <a:srgbClr val="FFFFFF"/>
                </a:solidFill>
                <a:ea typeface="+mj-ea"/>
                <a:cs typeface="+mj-cs"/>
                <a:hlinkClick r:id="rId3"/>
              </a:rPr>
              <a:t>Resources</a:t>
            </a:r>
            <a:endParaRPr lang="en-US" sz="12800" b="1" dirty="0">
              <a:solidFill>
                <a:srgbClr val="FFFFFF"/>
              </a:solidFill>
              <a:ea typeface="+mj-ea"/>
              <a:cs typeface="+mj-cs"/>
            </a:endParaRPr>
          </a:p>
        </p:txBody>
      </p:sp>
      <p:pic>
        <p:nvPicPr>
          <p:cNvPr id="3" name="Picture 2" descr="Screen Clipping">
            <a:extLst>
              <a:ext uri="{FF2B5EF4-FFF2-40B4-BE49-F238E27FC236}">
                <a16:creationId xmlns:a16="http://schemas.microsoft.com/office/drawing/2014/main" id="{E1DE063D-EF19-4399-84D2-A7E24F5869D6}"/>
              </a:ext>
            </a:extLst>
          </p:cNvPr>
          <p:cNvPicPr>
            <a:picLocks noChangeAspect="1"/>
          </p:cNvPicPr>
          <p:nvPr/>
        </p:nvPicPr>
        <p:blipFill rotWithShape="1">
          <a:blip r:embed="rId4"/>
          <a:srcRect l="9377" r="18767" b="3"/>
          <a:stretch/>
        </p:blipFill>
        <p:spPr>
          <a:xfrm>
            <a:off x="231772" y="520859"/>
            <a:ext cx="2577464" cy="3559975"/>
          </a:xfrm>
          <a:prstGeom prst="rect">
            <a:avLst/>
          </a:prstGeom>
        </p:spPr>
      </p:pic>
      <p:pic>
        <p:nvPicPr>
          <p:cNvPr id="17" name="Picture 16" descr="Screen Clipping">
            <a:extLst>
              <a:ext uri="{FF2B5EF4-FFF2-40B4-BE49-F238E27FC236}">
                <a16:creationId xmlns:a16="http://schemas.microsoft.com/office/drawing/2014/main" id="{74EB89B0-D114-4501-82CF-2F9AA4B09A7A}"/>
              </a:ext>
            </a:extLst>
          </p:cNvPr>
          <p:cNvPicPr>
            <a:picLocks noChangeAspect="1"/>
          </p:cNvPicPr>
          <p:nvPr/>
        </p:nvPicPr>
        <p:blipFill rotWithShape="1">
          <a:blip r:embed="rId5"/>
          <a:srcRect l="6629" r="51379" b="1"/>
          <a:stretch/>
        </p:blipFill>
        <p:spPr>
          <a:xfrm>
            <a:off x="3289296" y="528258"/>
            <a:ext cx="2574993" cy="3556583"/>
          </a:xfrm>
          <a:prstGeom prst="rect">
            <a:avLst/>
          </a:prstGeom>
        </p:spPr>
      </p:pic>
      <p:cxnSp>
        <p:nvCxnSpPr>
          <p:cNvPr id="31" name="Straight Connector 30">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Picture 14" descr="Screen Clipping">
            <a:extLst>
              <a:ext uri="{FF2B5EF4-FFF2-40B4-BE49-F238E27FC236}">
                <a16:creationId xmlns:a16="http://schemas.microsoft.com/office/drawing/2014/main" id="{E9982A60-D232-4913-8489-BFF4071C49BD}"/>
              </a:ext>
            </a:extLst>
          </p:cNvPr>
          <p:cNvPicPr>
            <a:picLocks noChangeAspect="1"/>
          </p:cNvPicPr>
          <p:nvPr/>
        </p:nvPicPr>
        <p:blipFill rotWithShape="1">
          <a:blip r:embed="rId6"/>
          <a:srcRect l="1206" r="1932" b="-5"/>
          <a:stretch/>
        </p:blipFill>
        <p:spPr>
          <a:xfrm>
            <a:off x="6337293" y="555444"/>
            <a:ext cx="2567937" cy="3546839"/>
          </a:xfrm>
          <a:prstGeom prst="rect">
            <a:avLst/>
          </a:prstGeom>
        </p:spPr>
      </p:pic>
      <p:cxnSp>
        <p:nvCxnSpPr>
          <p:cNvPr id="33" name="Straight Connector 32">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439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4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Shape 5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Rectangle 5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6"/>
          <p:cNvSpPr txBox="1"/>
          <p:nvPr/>
        </p:nvSpPr>
        <p:spPr>
          <a:xfrm>
            <a:off x="3607694" y="649480"/>
            <a:ext cx="4916510"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700" b="1" i="1" dirty="0"/>
          </a:p>
          <a:p>
            <a:pPr indent="-228600">
              <a:lnSpc>
                <a:spcPct val="90000"/>
              </a:lnSpc>
              <a:spcAft>
                <a:spcPts val="600"/>
              </a:spcAft>
              <a:buFont typeface="Arial" panose="020B0604020202020204" pitchFamily="34" charset="0"/>
              <a:buChar char="•"/>
            </a:pPr>
            <a:r>
              <a:rPr lang="en-US" sz="1700" b="1" dirty="0"/>
              <a:t>Jodi Pushkin, manager</a:t>
            </a:r>
          </a:p>
          <a:p>
            <a:pPr indent="-228600">
              <a:lnSpc>
                <a:spcPct val="90000"/>
              </a:lnSpc>
              <a:spcAft>
                <a:spcPts val="600"/>
              </a:spcAft>
              <a:buFont typeface="Arial" panose="020B0604020202020204" pitchFamily="34" charset="0"/>
              <a:buChar char="•"/>
            </a:pPr>
            <a:r>
              <a:rPr lang="en-US" sz="1700" b="1" dirty="0">
                <a:hlinkClick r:id="rId3"/>
              </a:rPr>
              <a:t>jpushkin@tampabay.com</a:t>
            </a:r>
            <a:endParaRPr lang="en-US" sz="1700" b="1" dirty="0"/>
          </a:p>
          <a:p>
            <a:pPr indent="-228600">
              <a:lnSpc>
                <a:spcPct val="90000"/>
              </a:lnSpc>
              <a:spcAft>
                <a:spcPts val="600"/>
              </a:spcAft>
              <a:buFont typeface="Arial" panose="020B0604020202020204" pitchFamily="34" charset="0"/>
              <a:buChar char="•"/>
            </a:pPr>
            <a:r>
              <a:rPr lang="en-US" sz="1700" b="1" dirty="0"/>
              <a:t> 727-893-8961</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b="1" dirty="0"/>
              <a:t>NIE Website: tampabay.com/</a:t>
            </a:r>
            <a:r>
              <a:rPr lang="en-US" sz="1700" b="1" dirty="0" err="1"/>
              <a:t>nie</a:t>
            </a:r>
            <a:endParaRPr lang="en-US" sz="1700" b="1" dirty="0"/>
          </a:p>
          <a:p>
            <a:pPr indent="-228600">
              <a:lnSpc>
                <a:spcPct val="90000"/>
              </a:lnSpc>
              <a:spcAft>
                <a:spcPts val="600"/>
              </a:spcAft>
              <a:buFont typeface="Arial" panose="020B0604020202020204" pitchFamily="34" charset="0"/>
              <a:buChar char="•"/>
            </a:pPr>
            <a:r>
              <a:rPr lang="en-US" sz="1700" b="1" dirty="0"/>
              <a:t>NIE Email address: </a:t>
            </a:r>
            <a:r>
              <a:rPr lang="en-US" sz="1700" b="1" dirty="0">
                <a:hlinkClick r:id="rId4"/>
              </a:rPr>
              <a:t>ordernie@tampabay.com</a:t>
            </a:r>
            <a:endParaRPr lang="en-US" sz="1700" b="1" dirty="0"/>
          </a:p>
          <a:p>
            <a:pPr indent="-228600">
              <a:lnSpc>
                <a:spcPct val="90000"/>
              </a:lnSpc>
              <a:spcAft>
                <a:spcPts val="600"/>
              </a:spcAft>
              <a:buFont typeface="Arial" panose="020B0604020202020204" pitchFamily="34" charset="0"/>
              <a:buChar char="•"/>
            </a:pPr>
            <a:r>
              <a:rPr lang="en-US" sz="1700" b="1" dirty="0"/>
              <a:t>Phone number: 727-893-8138</a:t>
            </a:r>
          </a:p>
          <a:p>
            <a:pPr indent="-228600">
              <a:lnSpc>
                <a:spcPct val="90000"/>
              </a:lnSpc>
              <a:spcAft>
                <a:spcPts val="600"/>
              </a:spcAft>
              <a:buFont typeface="Arial" panose="020B0604020202020204" pitchFamily="34" charset="0"/>
              <a:buChar char="•"/>
            </a:pPr>
            <a:endParaRPr lang="en-US" sz="1700" b="1" dirty="0"/>
          </a:p>
          <a:p>
            <a:pPr indent="-228600">
              <a:lnSpc>
                <a:spcPct val="90000"/>
              </a:lnSpc>
              <a:spcAft>
                <a:spcPts val="600"/>
              </a:spcAft>
              <a:buFont typeface="Arial" panose="020B0604020202020204" pitchFamily="34" charset="0"/>
              <a:buChar char="•"/>
            </a:pPr>
            <a:r>
              <a:rPr lang="en-US" sz="1700" b="1" dirty="0"/>
              <a:t>Twitter: Twitter.com/</a:t>
            </a:r>
            <a:r>
              <a:rPr lang="en-US" sz="1700" b="1" dirty="0" err="1"/>
              <a:t>TBTimesNIE</a:t>
            </a:r>
            <a:endParaRPr lang="en-US" sz="1700" b="1" dirty="0"/>
          </a:p>
          <a:p>
            <a:pPr indent="-228600">
              <a:lnSpc>
                <a:spcPct val="90000"/>
              </a:lnSpc>
              <a:spcAft>
                <a:spcPts val="600"/>
              </a:spcAft>
              <a:buFont typeface="Arial" panose="020B0604020202020204" pitchFamily="34" charset="0"/>
              <a:buChar char="•"/>
            </a:pPr>
            <a:r>
              <a:rPr lang="en-US" sz="1700" b="1" dirty="0"/>
              <a:t>Facebook: Facebook.com/TBTNIE</a:t>
            </a:r>
            <a:endParaRPr lang="en-US" sz="1700" b="1" i="1" dirty="0"/>
          </a:p>
          <a:p>
            <a:pPr indent="-228600">
              <a:lnSpc>
                <a:spcPct val="90000"/>
              </a:lnSpc>
              <a:spcAft>
                <a:spcPts val="600"/>
              </a:spcAft>
              <a:buFont typeface="Arial" panose="020B0604020202020204" pitchFamily="34" charset="0"/>
              <a:buChar char="•"/>
            </a:pPr>
            <a:endParaRPr lang="en-US" sz="1700" i="1" dirty="0"/>
          </a:p>
        </p:txBody>
      </p:sp>
    </p:spTree>
    <p:extLst>
      <p:ext uri="{BB962C8B-B14F-4D97-AF65-F5344CB8AC3E}">
        <p14:creationId xmlns:p14="http://schemas.microsoft.com/office/powerpoint/2010/main" val="2942984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2638" y="2048951"/>
            <a:ext cx="2751871" cy="2760098"/>
          </a:xfrm>
        </p:spPr>
        <p:txBody>
          <a:bodyPr vert="horz" lIns="91440" tIns="45720" rIns="91440" bIns="45720" rtlCol="0" anchor="ctr">
            <a:normAutofit/>
          </a:bodyPr>
          <a:lstStyle/>
          <a:p>
            <a:pPr algn="ctr" defTabSz="914400"/>
            <a:r>
              <a:rPr lang="en-US" sz="4400" b="1" kern="1200" dirty="0">
                <a:solidFill>
                  <a:srgbClr val="FFFFFF"/>
                </a:solidFill>
                <a:latin typeface="+mj-lt"/>
                <a:ea typeface="+mj-ea"/>
                <a:cs typeface="+mj-cs"/>
              </a:rPr>
              <a:t>Using the </a:t>
            </a:r>
            <a:r>
              <a:rPr lang="en-US" sz="4400" b="1" i="1" kern="1200" dirty="0">
                <a:solidFill>
                  <a:srgbClr val="FFFFFF"/>
                </a:solidFill>
                <a:latin typeface="+mj-lt"/>
                <a:ea typeface="+mj-ea"/>
                <a:cs typeface="+mj-cs"/>
              </a:rPr>
              <a:t>Times</a:t>
            </a:r>
          </a:p>
        </p:txBody>
      </p:sp>
      <p:sp>
        <p:nvSpPr>
          <p:cNvPr id="3" name="Content Placeholder 2"/>
          <p:cNvSpPr>
            <a:spLocks noGrp="1"/>
          </p:cNvSpPr>
          <p:nvPr>
            <p:ph sz="half" idx="1"/>
          </p:nvPr>
        </p:nvSpPr>
        <p:spPr>
          <a:xfrm>
            <a:off x="4567930" y="801866"/>
            <a:ext cx="3979563" cy="5230634"/>
          </a:xfrm>
        </p:spPr>
        <p:txBody>
          <a:bodyPr vert="horz" lIns="91440" tIns="45720" rIns="91440" bIns="45720" rtlCol="0" anchor="ctr">
            <a:normAutofit lnSpcReduction="10000"/>
          </a:bodyPr>
          <a:lstStyle/>
          <a:p>
            <a:pPr marL="0" indent="0" defTabSz="914400">
              <a:buNone/>
            </a:pPr>
            <a:endParaRPr lang="en-US" sz="1800" dirty="0">
              <a:solidFill>
                <a:srgbClr val="000000"/>
              </a:solidFill>
            </a:endParaRPr>
          </a:p>
          <a:p>
            <a:pPr marL="0" indent="0" defTabSz="914400">
              <a:buNone/>
            </a:pPr>
            <a:endParaRPr lang="en-US" sz="1800" dirty="0">
              <a:solidFill>
                <a:srgbClr val="000000"/>
              </a:solidFill>
            </a:endParaRPr>
          </a:p>
          <a:p>
            <a:pPr marL="0" indent="0" defTabSz="914400">
              <a:buNone/>
            </a:pPr>
            <a:r>
              <a:rPr lang="en-US" sz="1800" dirty="0">
                <a:solidFill>
                  <a:srgbClr val="000000"/>
                </a:solidFill>
              </a:rPr>
              <a:t>The newspaper is an important form of informational text. It is both a primary and secondary source, which can be used in all subjects and grade levels. If you are planning to encourage students to use the digital edition at home, make sure the number of licenses requested reflects the anticipated student numbers. The number of licenses ordered (plus print copies) cannot exceed the number of students you teach though.</a:t>
            </a:r>
          </a:p>
          <a:p>
            <a:pPr marL="0" indent="-228600" defTabSz="914400"/>
            <a:endParaRPr lang="en-US" sz="1800" b="1" dirty="0">
              <a:solidFill>
                <a:srgbClr val="000000"/>
              </a:solidFill>
            </a:endParaRPr>
          </a:p>
          <a:p>
            <a:pPr marL="0" indent="0" defTabSz="914400">
              <a:buNone/>
            </a:pPr>
            <a:endParaRPr lang="en-US" sz="1800" dirty="0">
              <a:solidFill>
                <a:srgbClr val="000000"/>
              </a:solidFill>
            </a:endParaRPr>
          </a:p>
          <a:p>
            <a:pPr marL="0" indent="0" defTabSz="914400">
              <a:buNone/>
            </a:pPr>
            <a:r>
              <a:rPr lang="en-US" sz="1800" dirty="0">
                <a:solidFill>
                  <a:srgbClr val="000000"/>
                </a:solidFill>
              </a:rPr>
              <a:t>If you have questions, would like to change your user name, or need assistance, email </a:t>
            </a:r>
            <a:r>
              <a:rPr lang="en-US" sz="1800" dirty="0">
                <a:solidFill>
                  <a:srgbClr val="000000"/>
                </a:solidFill>
                <a:hlinkClick r:id="rId3"/>
              </a:rPr>
              <a:t>ordernie@tampabay.com</a:t>
            </a:r>
            <a:r>
              <a:rPr lang="en-US" sz="1800" dirty="0">
                <a:solidFill>
                  <a:srgbClr val="000000"/>
                </a:solidFill>
              </a:rPr>
              <a:t>.</a:t>
            </a:r>
          </a:p>
          <a:p>
            <a:pPr marL="0" indent="-228600" defTabSz="914400"/>
            <a:endParaRPr lang="en-US" sz="1800" b="1" dirty="0">
              <a:solidFill>
                <a:srgbClr val="000000"/>
              </a:solidFill>
            </a:endParaRPr>
          </a:p>
          <a:p>
            <a:pPr marL="0" indent="0" defTabSz="914400">
              <a:buNone/>
            </a:pPr>
            <a:endParaRPr lang="en-US" sz="1800" dirty="0">
              <a:solidFill>
                <a:srgbClr val="000000"/>
              </a:solidFill>
            </a:endParaRPr>
          </a:p>
          <a:p>
            <a:pPr indent="-228600" defTabSz="914400"/>
            <a:endParaRPr lang="en-US" sz="1300" dirty="0">
              <a:solidFill>
                <a:srgbClr val="000000"/>
              </a:solidFill>
            </a:endParaRPr>
          </a:p>
        </p:txBody>
      </p:sp>
    </p:spTree>
    <p:extLst>
      <p:ext uri="{BB962C8B-B14F-4D97-AF65-F5344CB8AC3E}">
        <p14:creationId xmlns:p14="http://schemas.microsoft.com/office/powerpoint/2010/main" val="2753870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852321" y="1605281"/>
            <a:ext cx="5033221" cy="4410890"/>
          </a:xfrm>
          <a:prstGeom prst="rect">
            <a:avLst/>
          </a:prstGeom>
        </p:spPr>
        <p:txBody>
          <a:bodyPr vert="horz" lIns="91440" tIns="45720" rIns="91440" bIns="45720" rtlCol="0" anchor="ctr">
            <a:normAutofit lnSpcReduction="10000"/>
          </a:bodyPr>
          <a:lstStyle/>
          <a:p>
            <a:pPr>
              <a:lnSpc>
                <a:spcPct val="90000"/>
              </a:lnSpc>
            </a:pPr>
            <a:r>
              <a:rPr lang="en-US" sz="2600" b="1" i="1" dirty="0"/>
              <a:t>Developing Daily Habits</a:t>
            </a:r>
          </a:p>
          <a:p>
            <a:pPr indent="-228600">
              <a:lnSpc>
                <a:spcPct val="90000"/>
              </a:lnSpc>
              <a:buFont typeface="Arial" panose="020B0604020202020204" pitchFamily="34" charset="0"/>
              <a:buChar char="•"/>
            </a:pPr>
            <a:endParaRPr lang="en-US" i="1" dirty="0"/>
          </a:p>
          <a:p>
            <a:pPr indent="-228600">
              <a:lnSpc>
                <a:spcPct val="90000"/>
              </a:lnSpc>
              <a:spcBef>
                <a:spcPct val="10000"/>
              </a:spcBef>
              <a:spcAft>
                <a:spcPts val="600"/>
              </a:spcAft>
              <a:buFont typeface="Arial" panose="020B0604020202020204" pitchFamily="34" charset="0"/>
              <a:buChar char="•"/>
            </a:pPr>
            <a:endParaRPr lang="en-US" dirty="0"/>
          </a:p>
          <a:p>
            <a:pPr indent="-228600">
              <a:lnSpc>
                <a:spcPct val="90000"/>
              </a:lnSpc>
              <a:spcBef>
                <a:spcPct val="10000"/>
              </a:spcBef>
              <a:spcAft>
                <a:spcPts val="600"/>
              </a:spcAft>
              <a:buFont typeface="Arial" panose="020B0604020202020204" pitchFamily="34" charset="0"/>
              <a:buChar char="•"/>
            </a:pPr>
            <a:r>
              <a:rPr lang="en-US" sz="2000" dirty="0"/>
              <a:t>Using the newspaper in your classroom and NIE curriculum on a regular basis helps students develop daily reading habits that they will carry through their lives. </a:t>
            </a:r>
          </a:p>
          <a:p>
            <a:pPr indent="-228600">
              <a:lnSpc>
                <a:spcPct val="90000"/>
              </a:lnSpc>
              <a:spcBef>
                <a:spcPct val="10000"/>
              </a:spcBef>
              <a:spcAft>
                <a:spcPts val="600"/>
              </a:spcAft>
              <a:buFont typeface="Arial" panose="020B0604020202020204" pitchFamily="34" charset="0"/>
              <a:buChar char="•"/>
            </a:pPr>
            <a:endParaRPr lang="en-US" sz="2000" dirty="0"/>
          </a:p>
          <a:p>
            <a:pPr indent="-228600">
              <a:lnSpc>
                <a:spcPct val="90000"/>
              </a:lnSpc>
              <a:spcBef>
                <a:spcPct val="10000"/>
              </a:spcBef>
              <a:spcAft>
                <a:spcPts val="600"/>
              </a:spcAft>
              <a:buFont typeface="Arial" panose="020B0604020202020204" pitchFamily="34" charset="0"/>
              <a:buChar char="•"/>
            </a:pPr>
            <a:r>
              <a:rPr lang="en-US" sz="2000" dirty="0"/>
              <a:t>The </a:t>
            </a:r>
            <a:r>
              <a:rPr lang="en-US" sz="2000" i="1" dirty="0"/>
              <a:t>Times</a:t>
            </a:r>
            <a:r>
              <a:rPr lang="en-US" sz="2000" dirty="0"/>
              <a:t> provides a vital link to the real world for students who too often do not realize the value of their academic programs. The study of today's critical issues, events and people helps students understand the past and see a role for themselves in their future world. </a:t>
            </a:r>
          </a:p>
          <a:p>
            <a:pPr indent="-228600">
              <a:lnSpc>
                <a:spcPct val="90000"/>
              </a:lnSpc>
              <a:buFont typeface="Arial" panose="020B0604020202020204" pitchFamily="34" charset="0"/>
              <a:buChar char="•"/>
            </a:pPr>
            <a:endParaRPr lang="en-US" i="1" dirty="0"/>
          </a:p>
          <a:p>
            <a:pPr indent="-228600">
              <a:lnSpc>
                <a:spcPct val="90000"/>
              </a:lnSpc>
              <a:buFont typeface="Arial" panose="020B0604020202020204" pitchFamily="34" charset="0"/>
              <a:buChar char="•"/>
            </a:pPr>
            <a:endParaRPr lang="en-US" i="1" dirty="0"/>
          </a:p>
          <a:p>
            <a:pPr indent="-228600">
              <a:lnSpc>
                <a:spcPct val="90000"/>
              </a:lnSpc>
              <a:buFont typeface="Arial" panose="020B0604020202020204" pitchFamily="34" charset="0"/>
              <a:buChar char="•"/>
            </a:pPr>
            <a:endParaRPr lang="en-US" i="1" dirty="0"/>
          </a:p>
          <a:p>
            <a:pPr indent="-228600">
              <a:lnSpc>
                <a:spcPct val="90000"/>
              </a:lnSpc>
              <a:buFont typeface="Arial" panose="020B0604020202020204" pitchFamily="34" charset="0"/>
              <a:buChar char="•"/>
            </a:pPr>
            <a:endParaRPr lang="en-US" i="1" dirty="0"/>
          </a:p>
          <a:p>
            <a:pPr indent="-228600">
              <a:lnSpc>
                <a:spcPct val="90000"/>
              </a:lnSpc>
              <a:buFont typeface="Arial" panose="020B0604020202020204" pitchFamily="34" charset="0"/>
              <a:buChar char="•"/>
            </a:pPr>
            <a:endParaRPr lang="en-US" i="1" dirty="0"/>
          </a:p>
          <a:p>
            <a:pPr indent="-228600">
              <a:lnSpc>
                <a:spcPct val="90000"/>
              </a:lnSpc>
              <a:buFont typeface="Arial" panose="020B0604020202020204" pitchFamily="34" charset="0"/>
              <a:buChar char="•"/>
            </a:pPr>
            <a:endParaRPr lang="en-US" i="1" dirty="0"/>
          </a:p>
          <a:p>
            <a:pPr indent="-228600">
              <a:lnSpc>
                <a:spcPct val="90000"/>
              </a:lnSpc>
              <a:buFont typeface="Arial" panose="020B0604020202020204" pitchFamily="34" charset="0"/>
              <a:buChar char="•"/>
            </a:pPr>
            <a:endParaRPr lang="en-US" dirty="0"/>
          </a:p>
        </p:txBody>
      </p:sp>
      <p:sp>
        <p:nvSpPr>
          <p:cNvPr id="14"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Graphic 10" descr="Head with Gears">
            <a:extLst>
              <a:ext uri="{FF2B5EF4-FFF2-40B4-BE49-F238E27FC236}">
                <a16:creationId xmlns:a16="http://schemas.microsoft.com/office/drawing/2014/main" id="{D4ACE760-92FC-4825-8B11-D1DC7F438A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1785373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852321" y="1341121"/>
            <a:ext cx="5033221" cy="4675050"/>
          </a:xfrm>
          <a:prstGeom prst="rect">
            <a:avLst/>
          </a:prstGeom>
        </p:spPr>
        <p:txBody>
          <a:bodyPr vert="horz" lIns="91440" tIns="45720" rIns="91440" bIns="45720" rtlCol="0" anchor="ctr">
            <a:normAutofit fontScale="77500" lnSpcReduction="20000"/>
          </a:bodyPr>
          <a:lstStyle/>
          <a:p>
            <a:pPr>
              <a:lnSpc>
                <a:spcPct val="90000"/>
              </a:lnSpc>
              <a:spcAft>
                <a:spcPts val="600"/>
              </a:spcAft>
            </a:pPr>
            <a:r>
              <a:rPr lang="en-US" sz="4000" b="1" i="1" dirty="0"/>
              <a:t>Why Use the Newspaper?</a:t>
            </a:r>
          </a:p>
          <a:p>
            <a:pPr indent="-228600">
              <a:lnSpc>
                <a:spcPct val="90000"/>
              </a:lnSpc>
              <a:spcAft>
                <a:spcPts val="600"/>
              </a:spcAft>
              <a:buFont typeface="Arial" panose="020B0604020202020204" pitchFamily="34" charset="0"/>
              <a:buChar char="•"/>
            </a:pPr>
            <a:endParaRPr lang="en-US" sz="2600" b="1" i="1" dirty="0"/>
          </a:p>
          <a:p>
            <a:pPr indent="-228600" fontAlgn="base">
              <a:lnSpc>
                <a:spcPct val="90000"/>
              </a:lnSpc>
              <a:spcAft>
                <a:spcPts val="600"/>
              </a:spcAft>
              <a:buFont typeface="Arial" panose="020B0604020202020204" pitchFamily="34" charset="0"/>
              <a:buChar char="•"/>
            </a:pPr>
            <a:r>
              <a:rPr lang="en-US" sz="2600" dirty="0"/>
              <a:t>The terms “informational text” and “nonfiction” are often considered synonyms and used interchangeably. However, these types of texts are not the same. </a:t>
            </a:r>
          </a:p>
          <a:p>
            <a:pPr indent="-228600" fontAlgn="base">
              <a:lnSpc>
                <a:spcPct val="90000"/>
              </a:lnSpc>
              <a:spcAft>
                <a:spcPts val="600"/>
              </a:spcAft>
              <a:buFont typeface="Arial" panose="020B0604020202020204" pitchFamily="34" charset="0"/>
              <a:buChar char="•"/>
            </a:pPr>
            <a:endParaRPr lang="en-US" sz="2600" dirty="0"/>
          </a:p>
          <a:p>
            <a:pPr indent="-228600" fontAlgn="base">
              <a:lnSpc>
                <a:spcPct val="90000"/>
              </a:lnSpc>
              <a:spcAft>
                <a:spcPts val="600"/>
              </a:spcAft>
              <a:buFont typeface="Arial" panose="020B0604020202020204" pitchFamily="34" charset="0"/>
              <a:buChar char="•"/>
            </a:pPr>
            <a:r>
              <a:rPr lang="en-US" sz="2600" dirty="0"/>
              <a:t>According to </a:t>
            </a:r>
            <a:r>
              <a:rPr lang="en-US" sz="2600" i="1" dirty="0"/>
              <a:t>Scholastic</a:t>
            </a:r>
            <a:r>
              <a:rPr lang="en-US" sz="2600" dirty="0"/>
              <a:t> magazine, “Informational text is a type of nonfiction — a very important type. Nonfiction includes any text that is factual. (Or, by some definitions, any type of literature that is factual, which would exclude texts such as menus and street signs.) Informational text differs from other types of nonfiction in purpose, features, and format.”</a:t>
            </a:r>
          </a:p>
          <a:p>
            <a:pPr>
              <a:lnSpc>
                <a:spcPct val="90000"/>
              </a:lnSpc>
              <a:spcAft>
                <a:spcPts val="600"/>
              </a:spcAft>
            </a:pPr>
            <a:endParaRPr lang="en-US" sz="1300" i="1" dirty="0"/>
          </a:p>
          <a:p>
            <a:pPr indent="-228600">
              <a:lnSpc>
                <a:spcPct val="90000"/>
              </a:lnSpc>
              <a:spcAft>
                <a:spcPts val="600"/>
              </a:spcAft>
              <a:buFont typeface="Arial" panose="020B0604020202020204" pitchFamily="34" charset="0"/>
              <a:buChar char="•"/>
            </a:pPr>
            <a:endParaRPr lang="en-US" sz="1300" i="1" dirty="0"/>
          </a:p>
          <a:p>
            <a:pPr indent="-228600">
              <a:lnSpc>
                <a:spcPct val="90000"/>
              </a:lnSpc>
              <a:spcAft>
                <a:spcPts val="600"/>
              </a:spcAft>
              <a:buFont typeface="Arial" panose="020B0604020202020204" pitchFamily="34" charset="0"/>
              <a:buChar char="•"/>
            </a:pPr>
            <a:endParaRPr lang="en-US" sz="1300" i="1" dirty="0"/>
          </a:p>
          <a:p>
            <a:pPr indent="-228600">
              <a:lnSpc>
                <a:spcPct val="90000"/>
              </a:lnSpc>
              <a:spcAft>
                <a:spcPts val="600"/>
              </a:spcAft>
              <a:buFont typeface="Arial" panose="020B0604020202020204" pitchFamily="34" charset="0"/>
              <a:buChar char="•"/>
            </a:pPr>
            <a:endParaRPr lang="en-US" sz="1300" i="1" dirty="0"/>
          </a:p>
          <a:p>
            <a:pPr indent="-228600">
              <a:lnSpc>
                <a:spcPct val="90000"/>
              </a:lnSpc>
              <a:spcAft>
                <a:spcPts val="600"/>
              </a:spcAft>
              <a:buFont typeface="Arial" panose="020B0604020202020204" pitchFamily="34" charset="0"/>
              <a:buChar char="•"/>
            </a:pPr>
            <a:endParaRPr lang="en-US" sz="1300" i="1" dirty="0"/>
          </a:p>
          <a:p>
            <a:pPr indent="-228600">
              <a:lnSpc>
                <a:spcPct val="90000"/>
              </a:lnSpc>
              <a:spcAft>
                <a:spcPts val="600"/>
              </a:spcAft>
              <a:buFont typeface="Arial" panose="020B0604020202020204" pitchFamily="34" charset="0"/>
              <a:buChar char="•"/>
            </a:pPr>
            <a:endParaRPr lang="en-US" sz="1300" i="1" dirty="0"/>
          </a:p>
          <a:p>
            <a:pPr indent="-228600">
              <a:lnSpc>
                <a:spcPct val="90000"/>
              </a:lnSpc>
              <a:spcAft>
                <a:spcPts val="600"/>
              </a:spcAft>
              <a:buFont typeface="Arial" panose="020B0604020202020204" pitchFamily="34" charset="0"/>
              <a:buChar char="•"/>
            </a:pPr>
            <a:endParaRPr lang="en-US" sz="1300" dirty="0"/>
          </a:p>
        </p:txBody>
      </p:sp>
      <p:sp>
        <p:nvSpPr>
          <p:cNvPr id="14"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Graphic 10" descr="Help">
            <a:extLst>
              <a:ext uri="{FF2B5EF4-FFF2-40B4-BE49-F238E27FC236}">
                <a16:creationId xmlns:a16="http://schemas.microsoft.com/office/drawing/2014/main" id="{524BDFA9-97B8-4908-8C2E-9F5EF23A9F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3626221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57212" y="742951"/>
            <a:ext cx="2607469"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200" b="1"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r>
              <a:rPr lang="en-US" sz="4000" b="1" kern="1200" dirty="0">
                <a:solidFill>
                  <a:srgbClr val="FFFFFF"/>
                </a:solidFill>
                <a:latin typeface="+mj-lt"/>
                <a:ea typeface="+mj-ea"/>
                <a:cs typeface="+mj-cs"/>
              </a:rPr>
              <a:t>Publications</a:t>
            </a: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kern="1200" dirty="0">
              <a:solidFill>
                <a:srgbClr val="FFFFFF"/>
              </a:solidFill>
              <a:latin typeface="+mj-lt"/>
              <a:ea typeface="+mj-ea"/>
              <a:cs typeface="+mj-cs"/>
            </a:endParaRPr>
          </a:p>
        </p:txBody>
      </p:sp>
      <p:pic>
        <p:nvPicPr>
          <p:cNvPr id="12" name="Picture 11" descr="A screenshot of a cell phone&#10;&#10;Description automatically generated">
            <a:extLst>
              <a:ext uri="{FF2B5EF4-FFF2-40B4-BE49-F238E27FC236}">
                <a16:creationId xmlns:a16="http://schemas.microsoft.com/office/drawing/2014/main" id="{D685A49B-F193-4788-9E85-9A69E3D2AE1D}"/>
              </a:ext>
            </a:extLst>
          </p:cNvPr>
          <p:cNvPicPr>
            <a:picLocks noChangeAspect="1"/>
          </p:cNvPicPr>
          <p:nvPr/>
        </p:nvPicPr>
        <p:blipFill>
          <a:blip r:embed="rId3"/>
          <a:stretch>
            <a:fillRect/>
          </a:stretch>
        </p:blipFill>
        <p:spPr>
          <a:xfrm>
            <a:off x="3865366" y="1301021"/>
            <a:ext cx="4915159" cy="426389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856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61EDBE5-9F67-492D-8DDB-0E11803ED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44BC7B65-72C3-4E14-9A20-CC0A37566F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23" name="Freeform 5">
              <a:extLst>
                <a:ext uri="{FF2B5EF4-FFF2-40B4-BE49-F238E27FC236}">
                  <a16:creationId xmlns:a16="http://schemas.microsoft.com/office/drawing/2014/main" id="{341AEAAA-1EF7-4CEE-9119-9E6CB42233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95DF90C5-B7F3-4B36-A618-F0E62735F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
              <a:extLst>
                <a:ext uri="{FF2B5EF4-FFF2-40B4-BE49-F238E27FC236}">
                  <a16:creationId xmlns:a16="http://schemas.microsoft.com/office/drawing/2014/main" id="{B73653EB-0D50-478F-84AB-CF67808BB1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8">
              <a:extLst>
                <a:ext uri="{FF2B5EF4-FFF2-40B4-BE49-F238E27FC236}">
                  <a16:creationId xmlns:a16="http://schemas.microsoft.com/office/drawing/2014/main" id="{271990C6-F40A-4496-94DE-6B688CC7B6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9">
              <a:extLst>
                <a:ext uri="{FF2B5EF4-FFF2-40B4-BE49-F238E27FC236}">
                  <a16:creationId xmlns:a16="http://schemas.microsoft.com/office/drawing/2014/main" id="{65E24E4E-9966-45BA-8A61-1A578083E9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0">
              <a:extLst>
                <a:ext uri="{FF2B5EF4-FFF2-40B4-BE49-F238E27FC236}">
                  <a16:creationId xmlns:a16="http://schemas.microsoft.com/office/drawing/2014/main" id="{C3AD5B86-8139-477E-9FD1-8F28CA5664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
              <a:extLst>
                <a:ext uri="{FF2B5EF4-FFF2-40B4-BE49-F238E27FC236}">
                  <a16:creationId xmlns:a16="http://schemas.microsoft.com/office/drawing/2014/main" id="{64614ECC-4A2E-4A95-9705-7924747B0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2">
              <a:extLst>
                <a:ext uri="{FF2B5EF4-FFF2-40B4-BE49-F238E27FC236}">
                  <a16:creationId xmlns:a16="http://schemas.microsoft.com/office/drawing/2014/main" id="{539AD50E-247B-47C7-ADB0-21FEE0653E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3">
              <a:extLst>
                <a:ext uri="{FF2B5EF4-FFF2-40B4-BE49-F238E27FC236}">
                  <a16:creationId xmlns:a16="http://schemas.microsoft.com/office/drawing/2014/main" id="{DCCEF590-9FCB-4BEE-8335-687CA2832A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4">
              <a:extLst>
                <a:ext uri="{FF2B5EF4-FFF2-40B4-BE49-F238E27FC236}">
                  <a16:creationId xmlns:a16="http://schemas.microsoft.com/office/drawing/2014/main" id="{2BF9B548-7EA0-486E-98C9-4DF69774E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5">
              <a:extLst>
                <a:ext uri="{FF2B5EF4-FFF2-40B4-BE49-F238E27FC236}">
                  <a16:creationId xmlns:a16="http://schemas.microsoft.com/office/drawing/2014/main" id="{EC889B4F-ACE7-42FC-9E74-4B1BD39E0A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6">
              <a:extLst>
                <a:ext uri="{FF2B5EF4-FFF2-40B4-BE49-F238E27FC236}">
                  <a16:creationId xmlns:a16="http://schemas.microsoft.com/office/drawing/2014/main" id="{E38E32D9-7F12-4495-9FA2-41EEE03967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7">
              <a:extLst>
                <a:ext uri="{FF2B5EF4-FFF2-40B4-BE49-F238E27FC236}">
                  <a16:creationId xmlns:a16="http://schemas.microsoft.com/office/drawing/2014/main" id="{CCD87DB3-F8E8-4932-A687-45BB6C50D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8">
              <a:extLst>
                <a:ext uri="{FF2B5EF4-FFF2-40B4-BE49-F238E27FC236}">
                  <a16:creationId xmlns:a16="http://schemas.microsoft.com/office/drawing/2014/main" id="{9B8ECC09-5B58-44AB-AD6A-2FE0F26C6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9">
              <a:extLst>
                <a:ext uri="{FF2B5EF4-FFF2-40B4-BE49-F238E27FC236}">
                  <a16:creationId xmlns:a16="http://schemas.microsoft.com/office/drawing/2014/main" id="{33B37E49-EB70-4F2F-86BF-6B39B173E0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0">
              <a:extLst>
                <a:ext uri="{FF2B5EF4-FFF2-40B4-BE49-F238E27FC236}">
                  <a16:creationId xmlns:a16="http://schemas.microsoft.com/office/drawing/2014/main" id="{DAB2680D-8352-4CBF-AE96-34B6169FED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21">
              <a:extLst>
                <a:ext uri="{FF2B5EF4-FFF2-40B4-BE49-F238E27FC236}">
                  <a16:creationId xmlns:a16="http://schemas.microsoft.com/office/drawing/2014/main" id="{C195AB86-5BAC-4600-BB6F-1BB7E399AC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22">
              <a:extLst>
                <a:ext uri="{FF2B5EF4-FFF2-40B4-BE49-F238E27FC236}">
                  <a16:creationId xmlns:a16="http://schemas.microsoft.com/office/drawing/2014/main" id="{DA9FC08A-BD3B-4943-990D-157F47A2FF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23">
              <a:extLst>
                <a:ext uri="{FF2B5EF4-FFF2-40B4-BE49-F238E27FC236}">
                  <a16:creationId xmlns:a16="http://schemas.microsoft.com/office/drawing/2014/main" id="{A082955B-4B2E-40BC-85D2-F867229E28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4C428370-A0D8-43A1-A095-37C4AFA055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51970" y="3893141"/>
            <a:ext cx="6634256" cy="1771275"/>
            <a:chOff x="1669293" y="3893141"/>
            <a:chExt cx="8845667" cy="1771275"/>
          </a:xfrm>
        </p:grpSpPr>
        <p:sp>
          <p:nvSpPr>
            <p:cNvPr id="44" name="Isosceles Triangle 39">
              <a:extLst>
                <a:ext uri="{FF2B5EF4-FFF2-40B4-BE49-F238E27FC236}">
                  <a16:creationId xmlns:a16="http://schemas.microsoft.com/office/drawing/2014/main" id="{DB5E7C2D-5D47-4DC8-8CED-74EC5E3CE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6A13C8C-5120-4DB3-A1B1-D84165C42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p:cNvSpPr txBox="1"/>
          <p:nvPr/>
        </p:nvSpPr>
        <p:spPr>
          <a:xfrm>
            <a:off x="1359006" y="4237704"/>
            <a:ext cx="6504221" cy="727748"/>
          </a:xfrm>
          <a:prstGeom prst="rect">
            <a:avLst/>
          </a:prstGeom>
        </p:spPr>
        <p:txBody>
          <a:bodyPr vert="horz" lIns="91440" tIns="45720" rIns="91440" bIns="45720" rtlCol="0" anchor="b">
            <a:normAutofit fontScale="250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500" b="0" i="1" u="none" strike="noStrike" kern="1200" cap="none" spc="0" normalizeH="0" baseline="0" noProof="0" dirty="0">
                <a:ln>
                  <a:noFill/>
                </a:ln>
                <a:solidFill>
                  <a:srgbClr val="FFFFFF"/>
                </a:solidFill>
                <a:effectLst/>
                <a:uLnTx/>
                <a:uFillTx/>
                <a:latin typeface="Calibri Light" panose="020F0302020204030204"/>
                <a:ea typeface="+mn-ea"/>
                <a:cs typeface="+mn-cs"/>
              </a:rPr>
              <a:t>History</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500" b="0" i="1"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500" b="0" i="1"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500" b="0" i="1"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500" b="0" i="1"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500" b="0" i="1"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500" b="0" i="1"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7600" b="1" i="0" u="none" strike="noStrike" kern="1200" cap="none" spc="0" normalizeH="0" baseline="0" noProof="0" dirty="0">
                <a:ln>
                  <a:noFill/>
                </a:ln>
                <a:solidFill>
                  <a:srgbClr val="FFFFFF"/>
                </a:solidFill>
                <a:effectLst/>
                <a:uLnTx/>
                <a:uFillTx/>
                <a:latin typeface="Calibri Light" panose="020F0302020204030204"/>
                <a:ea typeface="+mn-ea"/>
                <a:cs typeface="+mn-cs"/>
              </a:rPr>
              <a:t>Science</a:t>
            </a:r>
          </a:p>
        </p:txBody>
      </p:sp>
      <p:pic>
        <p:nvPicPr>
          <p:cNvPr id="3" name="Picture 2" descr="A close up of a flower&#10;&#10;Description automatically generated">
            <a:extLst>
              <a:ext uri="{FF2B5EF4-FFF2-40B4-BE49-F238E27FC236}">
                <a16:creationId xmlns:a16="http://schemas.microsoft.com/office/drawing/2014/main" id="{1870CF20-15FE-4ED9-B69C-A51909BBFCE1}"/>
              </a:ext>
            </a:extLst>
          </p:cNvPr>
          <p:cNvPicPr>
            <a:picLocks noChangeAspect="1"/>
          </p:cNvPicPr>
          <p:nvPr/>
        </p:nvPicPr>
        <p:blipFill>
          <a:blip r:embed="rId3"/>
          <a:stretch>
            <a:fillRect/>
          </a:stretch>
        </p:blipFill>
        <p:spPr>
          <a:xfrm>
            <a:off x="4560851" y="903086"/>
            <a:ext cx="3242535" cy="2960337"/>
          </a:xfrm>
          <a:prstGeom prst="rect">
            <a:avLst/>
          </a:prstGeom>
        </p:spPr>
      </p:pic>
      <p:pic>
        <p:nvPicPr>
          <p:cNvPr id="8" name="Picture 7">
            <a:extLst>
              <a:ext uri="{FF2B5EF4-FFF2-40B4-BE49-F238E27FC236}">
                <a16:creationId xmlns:a16="http://schemas.microsoft.com/office/drawing/2014/main" id="{C6D8A837-A594-4108-85A6-583BA91F10A0}"/>
              </a:ext>
            </a:extLst>
          </p:cNvPr>
          <p:cNvPicPr>
            <a:picLocks noChangeAspect="1"/>
          </p:cNvPicPr>
          <p:nvPr/>
        </p:nvPicPr>
        <p:blipFill>
          <a:blip r:embed="rId4"/>
          <a:stretch>
            <a:fillRect/>
          </a:stretch>
        </p:blipFill>
        <p:spPr>
          <a:xfrm>
            <a:off x="1268726" y="867948"/>
            <a:ext cx="3050065" cy="3001978"/>
          </a:xfrm>
          <a:prstGeom prst="rect">
            <a:avLst/>
          </a:prstGeom>
        </p:spPr>
      </p:pic>
    </p:spTree>
    <p:extLst>
      <p:ext uri="{BB962C8B-B14F-4D97-AF65-F5344CB8AC3E}">
        <p14:creationId xmlns:p14="http://schemas.microsoft.com/office/powerpoint/2010/main" val="2661619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C5504A-1E07-4B47-84F6-FB8C71908805}"/>
              </a:ext>
            </a:extLst>
          </p:cNvPr>
          <p:cNvPicPr>
            <a:picLocks noChangeAspect="1"/>
          </p:cNvPicPr>
          <p:nvPr/>
        </p:nvPicPr>
        <p:blipFill>
          <a:blip r:embed="rId2"/>
          <a:stretch>
            <a:fillRect/>
          </a:stretch>
        </p:blipFill>
        <p:spPr>
          <a:xfrm>
            <a:off x="1552597" y="457200"/>
            <a:ext cx="6038806" cy="5943600"/>
          </a:xfrm>
          <a:prstGeom prst="rect">
            <a:avLst/>
          </a:prstGeom>
        </p:spPr>
      </p:pic>
    </p:spTree>
    <p:extLst>
      <p:ext uri="{BB962C8B-B14F-4D97-AF65-F5344CB8AC3E}">
        <p14:creationId xmlns:p14="http://schemas.microsoft.com/office/powerpoint/2010/main" val="2852916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E33533930EE5479C8ECA1C8B23F198" ma:contentTypeVersion="2" ma:contentTypeDescription="Create a new document." ma:contentTypeScope="" ma:versionID="95638f5d49003893ee4b0dd2ed60bae9">
  <xsd:schema xmlns:xsd="http://www.w3.org/2001/XMLSchema" xmlns:xs="http://www.w3.org/2001/XMLSchema" xmlns:p="http://schemas.microsoft.com/office/2006/metadata/properties" xmlns:ns2="25949f0c-ea30-4311-9025-48b866f93059" targetNamespace="http://schemas.microsoft.com/office/2006/metadata/properties" ma:root="true" ma:fieldsID="07cdc48607c464df9432dfcb80d90581" ns2:_="">
    <xsd:import namespace="25949f0c-ea30-4311-9025-48b866f9305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49f0c-ea30-4311-9025-48b866f9305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E608E4-BFE3-451B-AF02-BB4B633CFD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949f0c-ea30-4311-9025-48b866f930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116120-767A-4780-BBD3-223E284536B2}">
  <ds:schemaRefs>
    <ds:schemaRef ds:uri="http://purl.org/dc/dcmitype/"/>
    <ds:schemaRef ds:uri="http://purl.org/dc/elements/1.1/"/>
    <ds:schemaRef ds:uri="http://schemas.microsoft.com/office/2006/documentManagement/types"/>
    <ds:schemaRef ds:uri="25949f0c-ea30-4311-9025-48b866f93059"/>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D5535E51-E41F-437A-A0B7-35C43CCA3F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TotalTime>
  <Words>895</Words>
  <Application>Microsoft Office PowerPoint</Application>
  <PresentationFormat>On-screen Show (4:3)</PresentationFormat>
  <Paragraphs>150</Paragraphs>
  <Slides>33</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Book Antiqua</vt:lpstr>
      <vt:lpstr>Bookman Old Style</vt:lpstr>
      <vt:lpstr>Calibri</vt:lpstr>
      <vt:lpstr>Calibri Light</vt:lpstr>
      <vt:lpstr>Impact</vt:lpstr>
      <vt:lpstr>Wingdings</vt:lpstr>
      <vt:lpstr>Office Theme</vt:lpstr>
      <vt:lpstr>1_Office Theme</vt:lpstr>
      <vt:lpstr>PowerPoint Presentation</vt:lpstr>
      <vt:lpstr>PowerPoint Presentation</vt:lpstr>
      <vt:lpstr>PowerPoint Presentation</vt:lpstr>
      <vt:lpstr>Using the Times</vt:lpstr>
      <vt:lpstr>PowerPoint Presentation</vt:lpstr>
      <vt:lpstr>PowerPoint Presentation</vt:lpstr>
      <vt:lpstr>PowerPoint Presentation</vt:lpstr>
      <vt:lpstr>PowerPoint Presentation</vt:lpstr>
      <vt:lpstr>PowerPoint Presentation</vt:lpstr>
      <vt:lpstr>PowerPoint Presentation</vt:lpstr>
      <vt:lpstr>The water cycle</vt:lpstr>
      <vt:lpstr>Protecting the environment</vt:lpstr>
      <vt:lpstr>PowerPoint Presentation</vt:lpstr>
      <vt:lpstr>Flowing water, watersheds, springs</vt:lpstr>
      <vt:lpstr>Safe drinking water</vt:lpstr>
      <vt:lpstr>Ecosystems</vt:lpstr>
      <vt:lpstr>Florida water habitats</vt:lpstr>
      <vt:lpstr>Biodiversity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the Digital Edition</vt:lpstr>
      <vt:lpstr>Digital Edition: Special Features</vt:lpstr>
      <vt:lpstr>PowerPoint Presentation</vt:lpstr>
      <vt:lpstr>Step 1</vt:lpstr>
      <vt:lpstr>Accessing the Digital Edition</vt:lpstr>
      <vt:lpstr>Digital edition Cool features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 B. Pushkin</dc:creator>
  <cp:lastModifiedBy>Jodi B. Pushkin</cp:lastModifiedBy>
  <cp:revision>10</cp:revision>
  <dcterms:created xsi:type="dcterms:W3CDTF">2019-07-29T19:50:26Z</dcterms:created>
  <dcterms:modified xsi:type="dcterms:W3CDTF">2021-10-04T21:12:40Z</dcterms:modified>
</cp:coreProperties>
</file>